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89" r:id="rId2"/>
    <p:sldId id="256" r:id="rId3"/>
    <p:sldId id="258" r:id="rId4"/>
    <p:sldId id="259" r:id="rId5"/>
    <p:sldId id="281" r:id="rId6"/>
    <p:sldId id="260" r:id="rId7"/>
    <p:sldId id="284" r:id="rId8"/>
    <p:sldId id="262" r:id="rId9"/>
    <p:sldId id="288" r:id="rId10"/>
    <p:sldId id="265" r:id="rId11"/>
    <p:sldId id="263" r:id="rId12"/>
    <p:sldId id="266" r:id="rId13"/>
    <p:sldId id="264" r:id="rId14"/>
    <p:sldId id="268" r:id="rId15"/>
    <p:sldId id="290" r:id="rId16"/>
    <p:sldId id="270" r:id="rId17"/>
    <p:sldId id="285" r:id="rId18"/>
    <p:sldId id="286" r:id="rId19"/>
    <p:sldId id="291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22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19015-75AF-469A-B856-9C888178A003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0B038-80F8-477E-8A79-49429B490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067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0B038-80F8-477E-8A79-49429B490D3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30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88279"/>
            <a:ext cx="5256584" cy="571698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805264"/>
            <a:ext cx="6400800" cy="720080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25 января посвящено памяти мученицы Татья­ны, казненной, как и многие ранние христиане, за веру. </a:t>
            </a:r>
            <a:endParaRPr lang="ru-RU" dirty="0"/>
          </a:p>
        </p:txBody>
      </p:sp>
      <p:sp>
        <p:nvSpPr>
          <p:cNvPr id="4" name="AutoShape 2" descr="https://derevtsov.com/image/catalog/icon/t/svjataja-muchenitsa-tatiana-rimskaja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53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1-tub-ru.yandex.net/i?id=5037f035a56c40ab4dccd96a4fbad833&amp;n=33&amp;h=215&amp;w=29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85794"/>
            <a:ext cx="7572428" cy="521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.ytimg.com/vi/mpyP5ccGS84/hqdefaul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792961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p3bom.ru/uploads/images/z/h/i/zhitija_svjatih_7_dekabrja_velikomuchenitsa_ekaterina_305_313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857232"/>
            <a:ext cx="764386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p3bom.ru/uploads/images/z/h/i/zhitija_svjatih_17_dekabrja_velikomuchenitsa_varvara_ok_3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00108"/>
            <a:ext cx="7643866" cy="478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5725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3" y="57620"/>
            <a:ext cx="7632854" cy="67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93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palomnik.by/uploaded/tatian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2725" y="59603"/>
            <a:ext cx="3638550" cy="673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7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5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633413"/>
            <a:ext cx="12192000" cy="812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93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fs1.ppt4web.ru/images/5552/83810/640/img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27994"/>
            <a:ext cx="7848872" cy="593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48315" y="404664"/>
            <a:ext cx="8501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1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конце II века Рим прославился как очень красивый и богатый город. Практически все римляне тогда поклонялись языческим богам. В городе также были и христиане, но их было мало и  все они скрывались, опасаясь расправы со стороны императора.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studfiles.ru/html/2706/486/html_zg2g6Z8Z20.IDT4/htmlconvd-lrQIfU_html_m82e5d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6875" y="19050"/>
            <a:ext cx="5810250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aday.ru/data/185/666/1234/1_new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412776"/>
            <a:ext cx="446449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285578"/>
            <a:ext cx="8064896" cy="55446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5576" y="188640"/>
            <a:ext cx="7992888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Святая Татьяна родилась в знатной римской семье, ее отец трижды избирался кон­сулом. Он был тайным христианином и воспитал свою дочь в благочестии и страхе Божьем.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chitalnya.ru/upload/771/618892322294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268760"/>
            <a:ext cx="331236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60648"/>
            <a:ext cx="8001000" cy="6408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7848872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1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1.liveinternet.ru/images/attach/c/0/119/927/119927507_large_Svyataya_Tatyana__9_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124744"/>
            <a:ext cx="4320703" cy="558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95536" y="116632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 вы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думаете, какими нравственными качествами она отличалась? Посмотрите на ее изображение на иконе — и скажите мне свое мнение.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0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rsons-info.com/userfiles/image/persons/0-10000/9000-10000/9799/SEPTIMII_SEVER_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996952"/>
            <a:ext cx="4586283" cy="156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32656"/>
            <a:ext cx="8136904" cy="6100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3" y="0"/>
            <a:ext cx="9145016" cy="71734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0"/>
            <a:ext cx="7560840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время этих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нападков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гонений христианам приходилось совершать богослужения не в храмах, а в пещерах тайно. И вот однажды во время богослужения в пещеру ворвались войны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Ульпиана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схватили молящихся.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68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</TotalTime>
  <Words>147</Words>
  <Application>Microsoft Office PowerPoint</Application>
  <PresentationFormat>Экран (4:3)</PresentationFormat>
  <Paragraphs>6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</dc:creator>
  <cp:lastModifiedBy>Sveta</cp:lastModifiedBy>
  <cp:revision>20</cp:revision>
  <dcterms:created xsi:type="dcterms:W3CDTF">2017-01-20T05:05:39Z</dcterms:created>
  <dcterms:modified xsi:type="dcterms:W3CDTF">2018-01-24T17:05:06Z</dcterms:modified>
</cp:coreProperties>
</file>