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67" r:id="rId2"/>
    <p:sldId id="316" r:id="rId3"/>
    <p:sldId id="317" r:id="rId4"/>
    <p:sldId id="270" r:id="rId5"/>
    <p:sldId id="311" r:id="rId6"/>
    <p:sldId id="271" r:id="rId7"/>
    <p:sldId id="272" r:id="rId8"/>
    <p:sldId id="273" r:id="rId9"/>
    <p:sldId id="322" r:id="rId10"/>
    <p:sldId id="274" r:id="rId11"/>
    <p:sldId id="275" r:id="rId12"/>
    <p:sldId id="309" r:id="rId13"/>
    <p:sldId id="313" r:id="rId14"/>
    <p:sldId id="279" r:id="rId15"/>
    <p:sldId id="280" r:id="rId16"/>
    <p:sldId id="319" r:id="rId17"/>
    <p:sldId id="281" r:id="rId18"/>
    <p:sldId id="282" r:id="rId19"/>
    <p:sldId id="283" r:id="rId20"/>
    <p:sldId id="318" r:id="rId21"/>
    <p:sldId id="287" r:id="rId22"/>
    <p:sldId id="288" r:id="rId23"/>
    <p:sldId id="289" r:id="rId24"/>
    <p:sldId id="290" r:id="rId25"/>
    <p:sldId id="292" r:id="rId26"/>
    <p:sldId id="294" r:id="rId27"/>
    <p:sldId id="293" r:id="rId28"/>
    <p:sldId id="296" r:id="rId29"/>
    <p:sldId id="295" r:id="rId30"/>
    <p:sldId id="308" r:id="rId31"/>
    <p:sldId id="297" r:id="rId32"/>
    <p:sldId id="314" r:id="rId33"/>
    <p:sldId id="321" r:id="rId34"/>
    <p:sldId id="299" r:id="rId35"/>
    <p:sldId id="300" r:id="rId36"/>
    <p:sldId id="323" r:id="rId37"/>
    <p:sldId id="301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853" autoAdjust="0"/>
  </p:normalViewPr>
  <p:slideViewPr>
    <p:cSldViewPr snapToGrid="0" showGuides="1">
      <p:cViewPr varScale="1">
        <p:scale>
          <a:sx n="57" d="100"/>
          <a:sy n="57" d="100"/>
        </p:scale>
        <p:origin x="96" y="9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5894D-4B23-4446-9BA9-6A2C6F1F0107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D9625D-0D1A-4917-BBE0-71E6F9A4A6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368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11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40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473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55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701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757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091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92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417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675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472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6DC9B-B9AB-4E6D-818C-63481D266B25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130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7sar.schoolrm.ru/sveden/employees/25188/243919/" TargetMode="External"/><Relationship Id="rId2" Type="http://schemas.openxmlformats.org/officeDocument/2006/relationships/hyperlink" Target="https://ds7sar.schoolrm.ru/sveden/employees/25188/242152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sers.antiplagiat.ru/report/print/32?v=1&amp;c=1&amp;short=tru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1265" y="178857"/>
            <a:ext cx="10978661" cy="18153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Мордовия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Казакова Наталья Николаевна,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МАДОУ «Центр развития ребенка – детский сад № 7»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31067" y="2090875"/>
            <a:ext cx="8974666" cy="463165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Дата рождения: 04.02.1975г.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Профессиональное образование: высшее, МГУ им. Н.П. Огарева, филологический факультет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Квалификация: Филолог/ Преподаватель русского языка и литературы по специальности «Филология»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Диплом АВС0499922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Дата выдачи: 23 июня 1998 года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Профессиональная переподготовка МГПИ им. М. Е. Евсевьева по программе  «Технологии дошкольного образования»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Квалификация: Воспитатель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Диплом: 324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2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лет</a:t>
            </a:r>
            <a:endParaRPr lang="ru-RU" sz="21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первая от 29.11.2017г. №989</a:t>
            </a:r>
            <a:endParaRPr lang="ru-RU" sz="21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endParaRPr lang="ru-RU" sz="23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7" y="2236950"/>
            <a:ext cx="2737503" cy="410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8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769" y="21034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16194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650631"/>
            <a:ext cx="10972800" cy="55567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Международный уровень: 6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Научно-образовательный центр «Открытие» Современное образование: теория, практика, перспективы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Роль подвижных игр в развитие детей дошкольного возраста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Российский уровень: 5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Педагогическое издание «Вестник Просвещения»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Программа дополнительного образования «Фантазия»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Материал, прошедший экспертизу на сайтах, порталах сети Интернет:2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Международный образовательный портал МААМ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«Мордовская изба». Оформление национального уголка в детском саду.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5766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632" y="2764447"/>
            <a:ext cx="2372824" cy="3805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" y="260958"/>
            <a:ext cx="4481757" cy="3168042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826" y="260958"/>
            <a:ext cx="2659101" cy="3805687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" r="-104" b="7160"/>
          <a:stretch/>
        </p:blipFill>
        <p:spPr>
          <a:xfrm>
            <a:off x="7017531" y="1526400"/>
            <a:ext cx="2623681" cy="3805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782" y="3115733"/>
            <a:ext cx="4728218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39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904" y="491066"/>
            <a:ext cx="4158339" cy="58758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889" y="491066"/>
            <a:ext cx="4244844" cy="587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57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66218"/>
            <a:ext cx="10744200" cy="1325563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 в: конкурсах, выставках, турнирах, </a:t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соревнованиях, акциях, фестивалях</a:t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924356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4" b="5563"/>
          <a:stretch/>
        </p:blipFill>
        <p:spPr>
          <a:xfrm>
            <a:off x="6687757" y="401298"/>
            <a:ext cx="4484091" cy="6055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13" y="401298"/>
            <a:ext cx="4402988" cy="605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56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167" y="1329267"/>
            <a:ext cx="3463200" cy="4680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612" y="366133"/>
            <a:ext cx="3309333" cy="468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3" y="366133"/>
            <a:ext cx="3474922" cy="477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89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7477" y="226426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авторских программ, </a:t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пособий 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161639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433" y="369355"/>
            <a:ext cx="3696065" cy="508317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516" y="369355"/>
            <a:ext cx="3696066" cy="508317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82" y="369355"/>
            <a:ext cx="3695551" cy="50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19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292" y="2103437"/>
            <a:ext cx="10773508" cy="1325563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Выступление на заседаниях методических советов, объединениях научно-практических конференциях, педагогических чтениях, семинарах, секциях, форумах, радиопередачах (очно)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4079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/>
            </a:r>
            <a:b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</a:b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опыт: </a:t>
            </a:r>
            <a:b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«Дидактические игры по экологии в развитии речи детей»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1733" y="2370667"/>
            <a:ext cx="11413067" cy="38062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https://ds7sar.schoolrm.ru/sveden/employees/25188/243919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проверен на плагиат: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users.antiplagiat.ru/report/print/32?v=1&amp;c=1&amp;short=true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Оригинальность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составляет: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81,86 %</a:t>
            </a:r>
            <a:endParaRPr lang="ru-RU" sz="2500" dirty="0"/>
          </a:p>
        </p:txBody>
      </p:sp>
    </p:spTree>
    <p:extLst>
      <p:ext uri="{BB962C8B-B14F-4D97-AF65-F5344CB8AC3E}">
        <p14:creationId xmlns:p14="http://schemas.microsoft.com/office/powerpoint/2010/main" val="1709626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598" y="780767"/>
            <a:ext cx="6330550" cy="494269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33" y="403224"/>
            <a:ext cx="4392899" cy="6041529"/>
          </a:xfrm>
        </p:spPr>
      </p:pic>
    </p:spTree>
    <p:extLst>
      <p:ext uri="{BB962C8B-B14F-4D97-AF65-F5344CB8AC3E}">
        <p14:creationId xmlns:p14="http://schemas.microsoft.com/office/powerpoint/2010/main" val="632059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399" y="2440110"/>
            <a:ext cx="9032631" cy="2026381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открытых занятий, </a:t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классов, мероприятий</a:t>
            </a:r>
            <a:r>
              <a:rPr lang="ru-RU" sz="4800" dirty="0" smtClean="0"/>
              <a:t/>
            </a:r>
            <a:br>
              <a:rPr lang="ru-RU" sz="4800" dirty="0" smtClean="0"/>
            </a:b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407239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950" y="443168"/>
            <a:ext cx="4342099" cy="5971664"/>
          </a:xfrm>
        </p:spPr>
      </p:pic>
    </p:spTree>
    <p:extLst>
      <p:ext uri="{BB962C8B-B14F-4D97-AF65-F5344CB8AC3E}">
        <p14:creationId xmlns:p14="http://schemas.microsoft.com/office/powerpoint/2010/main" val="32320447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9580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Экспертная деятельность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6042791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14046" y="276621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9704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1969" y="210343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Позитивные результаты работы с воспитанниками:</a:t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8023490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5" y="233891"/>
            <a:ext cx="3664670" cy="5040000"/>
          </a:xfr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664" y="367133"/>
            <a:ext cx="3664671" cy="504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984" y="367133"/>
            <a:ext cx="366467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393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4223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670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450" y="200023"/>
            <a:ext cx="3880751" cy="5337175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46" y="200024"/>
            <a:ext cx="3674006" cy="533717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44" y="200024"/>
            <a:ext cx="3488111" cy="533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063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7139" y="2103437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Работа с детьми из социально-неблагополучных семей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1340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65124"/>
            <a:ext cx="4394200" cy="604331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365124"/>
            <a:ext cx="4394201" cy="604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186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981" y="408234"/>
            <a:ext cx="4440619" cy="6107157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08234"/>
            <a:ext cx="4453467" cy="6124828"/>
          </a:xfrm>
        </p:spPr>
      </p:pic>
    </p:spTree>
    <p:extLst>
      <p:ext uri="{BB962C8B-B14F-4D97-AF65-F5344CB8AC3E}">
        <p14:creationId xmlns:p14="http://schemas.microsoft.com/office/powerpoint/2010/main" val="37934689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244011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конкурсах.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7979644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57" y="330199"/>
            <a:ext cx="4381419" cy="61975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11" y="330200"/>
            <a:ext cx="4498258" cy="619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227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34" y="382059"/>
            <a:ext cx="4253204" cy="5849408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442" y="1132946"/>
            <a:ext cx="6646314" cy="459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564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6416" y="2545618"/>
            <a:ext cx="10398369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2416372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4" y="495417"/>
            <a:ext cx="4218810" cy="59222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430" y="495417"/>
            <a:ext cx="3981970" cy="592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728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4411014" cy="60864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684" y="365124"/>
            <a:ext cx="4425581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596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8184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внимание.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114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6720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Участие в инновационной (экспериментальной) деятельности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186042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1959" y="658729"/>
            <a:ext cx="4028621" cy="554054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26" y="491920"/>
            <a:ext cx="4271202" cy="587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4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50" y="501504"/>
            <a:ext cx="3664670" cy="504000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164" y="501504"/>
            <a:ext cx="3664671" cy="504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989" y="501504"/>
            <a:ext cx="366467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0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9939" y="21034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Наставничество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569227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48577"/>
            <a:ext cx="4444908" cy="611305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982" y="348577"/>
            <a:ext cx="4479657" cy="616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06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365124"/>
            <a:ext cx="4425581" cy="6086475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67" y="365124"/>
            <a:ext cx="4425580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621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3301</TotalTime>
  <Words>294</Words>
  <Application>Microsoft Office PowerPoint</Application>
  <PresentationFormat>Широкоэкранный</PresentationFormat>
  <Paragraphs>42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Тема Office</vt:lpstr>
      <vt:lpstr>Министерство образования Республики Мордовия  Портфолио Казакова Наталья Николаевна,  воспитателя МАДОУ «Центр развития ребенка – детский сад № 7»</vt:lpstr>
      <vt:lpstr> Педагогический опыт:  «Дидактические игры по экологии в развитии речи детей»</vt:lpstr>
      <vt:lpstr>Презентация PowerPoint</vt:lpstr>
      <vt:lpstr>1. Участие в инновационной (экспериментальной) деятельности</vt:lpstr>
      <vt:lpstr>Презентация PowerPoint</vt:lpstr>
      <vt:lpstr>Презентация PowerPoint</vt:lpstr>
      <vt:lpstr>2. Наставничество</vt:lpstr>
      <vt:lpstr>Презентация PowerPoint</vt:lpstr>
      <vt:lpstr>Презентация PowerPoint</vt:lpstr>
      <vt:lpstr>3. Наличие публикаций</vt:lpstr>
      <vt:lpstr>Презентация PowerPoint</vt:lpstr>
      <vt:lpstr>Презентация PowerPoint</vt:lpstr>
      <vt:lpstr>Презентация PowerPoint</vt:lpstr>
      <vt:lpstr>4. Результаты участия воспитанников в: конкурсах, выставках, турнирах,  соревнованиях, акциях, фестивалях </vt:lpstr>
      <vt:lpstr>Презентация PowerPoint</vt:lpstr>
      <vt:lpstr>Презентация PowerPoint</vt:lpstr>
      <vt:lpstr>5. Наличие авторских программ,  методических пособий </vt:lpstr>
      <vt:lpstr>Презентация PowerPoint</vt:lpstr>
      <vt:lpstr>6. Выступление на заседаниях методических советов, объединениях научно-практических конференциях, педагогических чтениях, семинарах, секциях, форумах, радиопередачах (очно)</vt:lpstr>
      <vt:lpstr>Презентация PowerPoint</vt:lpstr>
      <vt:lpstr>7. Проведение открытых занятий,  мастер – классов, мероприятий </vt:lpstr>
      <vt:lpstr>Презентация PowerPoint</vt:lpstr>
      <vt:lpstr>8. Экспертная деятельность</vt:lpstr>
      <vt:lpstr>9. Общественно-педагогическая активность педагога: участие в комиссиях, педагогических сообществах, в жюри конкурсов </vt:lpstr>
      <vt:lpstr>10. Позитивные результаты работы с воспитанниками: </vt:lpstr>
      <vt:lpstr>Презентация PowerPoint</vt:lpstr>
      <vt:lpstr>11. Качество взаимодействия с родителями</vt:lpstr>
      <vt:lpstr>Презентация PowerPoint</vt:lpstr>
      <vt:lpstr>12. Работа с детьми из социально-неблагополучных семей</vt:lpstr>
      <vt:lpstr>Презентация PowerPoint</vt:lpstr>
      <vt:lpstr>13. Участие педагога в профессиональных конкурсах.</vt:lpstr>
      <vt:lpstr>Презентация PowerPoint</vt:lpstr>
      <vt:lpstr>Презентация PowerPoint</vt:lpstr>
      <vt:lpstr>14. Награды и поощрения</vt:lpstr>
      <vt:lpstr>Презентация PowerPoint</vt:lpstr>
      <vt:lpstr>Презентация PowerPoint</vt:lpstr>
      <vt:lpstr>Спасибо за внимание.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97</cp:revision>
  <dcterms:created xsi:type="dcterms:W3CDTF">2020-01-09T17:59:46Z</dcterms:created>
  <dcterms:modified xsi:type="dcterms:W3CDTF">2022-02-14T13:06:39Z</dcterms:modified>
</cp:coreProperties>
</file>