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58A691B-AF3C-49EE-B07C-C86640285B3B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55F61EC-884A-4E23-B851-3BD4BB70ABB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«Мастер изящной кисти»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Иван </a:t>
            </a:r>
            <a:r>
              <a:rPr lang="ru-RU" dirty="0" err="1" smtClean="0">
                <a:latin typeface="Monotype Corsiva" pitchFamily="66" charset="0"/>
              </a:rPr>
              <a:t>Кузмич</a:t>
            </a:r>
            <a:r>
              <a:rPr lang="ru-RU" dirty="0" smtClean="0">
                <a:latin typeface="Monotype Corsiva" pitchFamily="66" charset="0"/>
              </a:rPr>
              <a:t> Макаров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1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07" y="2020888"/>
            <a:ext cx="3167385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 Е. А. </a:t>
            </a:r>
            <a:r>
              <a:rPr lang="ru-RU" dirty="0" err="1"/>
              <a:t>Трегубовой</a:t>
            </a:r>
            <a:r>
              <a:rPr lang="ru-RU" dirty="0"/>
              <a:t>, 1869.</a:t>
            </a:r>
          </a:p>
        </p:txBody>
      </p:sp>
    </p:spTree>
    <p:extLst>
      <p:ext uri="{BB962C8B-B14F-4D97-AF65-F5344CB8AC3E}">
        <p14:creationId xmlns:p14="http://schemas.microsoft.com/office/powerpoint/2010/main" val="129537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04" y="2020888"/>
            <a:ext cx="3341591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 императрицы Марии Александровны 1</a:t>
            </a:r>
          </a:p>
        </p:txBody>
      </p:sp>
    </p:spTree>
    <p:extLst>
      <p:ext uri="{BB962C8B-B14F-4D97-AF65-F5344CB8AC3E}">
        <p14:creationId xmlns:p14="http://schemas.microsoft.com/office/powerpoint/2010/main" val="82698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12" y="2020888"/>
            <a:ext cx="3311176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 императрицы Марии </a:t>
            </a:r>
            <a:r>
              <a:rPr lang="ru-RU" dirty="0" smtClean="0"/>
              <a:t>Александровны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59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57" y="2020888"/>
            <a:ext cx="3097085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 генерала Е. П. Самсонова,1869.</a:t>
            </a:r>
          </a:p>
        </p:txBody>
      </p:sp>
    </p:spTree>
    <p:extLst>
      <p:ext uri="{BB962C8B-B14F-4D97-AF65-F5344CB8AC3E}">
        <p14:creationId xmlns:p14="http://schemas.microsoft.com/office/powerpoint/2010/main" val="166849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95" y="2020888"/>
            <a:ext cx="2969010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«Девочки-сестры. Портрет Лизы и Даши </a:t>
            </a:r>
            <a:r>
              <a:rPr lang="ru-RU" dirty="0" err="1"/>
              <a:t>Араповых</a:t>
            </a:r>
            <a:r>
              <a:rPr lang="ru-RU" dirty="0"/>
              <a:t>». 1879. Холст, масло</a:t>
            </a:r>
          </a:p>
        </p:txBody>
      </p:sp>
    </p:spTree>
    <p:extLst>
      <p:ext uri="{BB962C8B-B14F-4D97-AF65-F5344CB8AC3E}">
        <p14:creationId xmlns:p14="http://schemas.microsoft.com/office/powerpoint/2010/main" val="164834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98" y="2020888"/>
            <a:ext cx="2615604" cy="40751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1656184"/>
          </a:xfrm>
        </p:spPr>
        <p:txBody>
          <a:bodyPr>
            <a:normAutofit/>
          </a:bodyPr>
          <a:lstStyle/>
          <a:p>
            <a:r>
              <a:rPr lang="ru-RU" sz="1600" dirty="0"/>
              <a:t>К.А. </a:t>
            </a:r>
            <a:r>
              <a:rPr lang="ru-RU" sz="1600" dirty="0" smtClean="0"/>
              <a:t>Макаров, живописец </a:t>
            </a:r>
            <a:r>
              <a:rPr lang="ru-RU" sz="1600" dirty="0"/>
              <a:t>и основателя Саранской живописной </a:t>
            </a:r>
            <a:r>
              <a:rPr lang="ru-RU" sz="1600" dirty="0" smtClean="0"/>
              <a:t>школы, отец художника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604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212284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Автопортрет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99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44" y="2020888"/>
            <a:ext cx="3050512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696744" cy="1343744"/>
          </a:xfrm>
        </p:spPr>
        <p:txBody>
          <a:bodyPr>
            <a:normAutofit/>
          </a:bodyPr>
          <a:lstStyle/>
          <a:p>
            <a:r>
              <a:rPr lang="ru-RU" dirty="0"/>
              <a:t>Две молодые мордовки. Макаров И.К.</a:t>
            </a:r>
            <a:br>
              <a:rPr lang="ru-RU" dirty="0"/>
            </a:br>
            <a:r>
              <a:rPr lang="ru-RU" dirty="0" smtClean="0"/>
              <a:t>1941 </a:t>
            </a:r>
            <a:r>
              <a:rPr lang="ru-RU" dirty="0"/>
              <a:t>год.</a:t>
            </a:r>
            <a:br>
              <a:rPr lang="ru-RU" dirty="0"/>
            </a:br>
            <a:r>
              <a:rPr lang="ru-RU" dirty="0"/>
              <a:t>МРМИИ им. С.Д. </a:t>
            </a:r>
            <a:r>
              <a:rPr lang="ru-RU" dirty="0" err="1"/>
              <a:t>Эрьзи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8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78" y="2020888"/>
            <a:ext cx="3282243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 Н.Н. Пушкиной-</a:t>
            </a:r>
            <a:r>
              <a:rPr lang="ru-RU" dirty="0" err="1"/>
              <a:t>Ланской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13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78" y="2020888"/>
            <a:ext cx="3282243" cy="40751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 М. А. Пушкиной</a:t>
            </a:r>
          </a:p>
        </p:txBody>
      </p:sp>
    </p:spTree>
    <p:extLst>
      <p:ext uri="{BB962C8B-B14F-4D97-AF65-F5344CB8AC3E}">
        <p14:creationId xmlns:p14="http://schemas.microsoft.com/office/powerpoint/2010/main" val="352971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64" y="2020888"/>
            <a:ext cx="3404671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младшая </a:t>
            </a:r>
            <a:r>
              <a:rPr lang="ru-RU" dirty="0"/>
              <a:t>дочь А.С. Пушкина </a:t>
            </a:r>
            <a:r>
              <a:rPr lang="ru-RU" dirty="0" smtClean="0"/>
              <a:t>Наталья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54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68" y="2020888"/>
            <a:ext cx="3030864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20880" cy="1296144"/>
          </a:xfrm>
        </p:spPr>
        <p:txBody>
          <a:bodyPr>
            <a:normAutofit/>
          </a:bodyPr>
          <a:lstStyle/>
          <a:p>
            <a:r>
              <a:rPr lang="ru-RU" dirty="0"/>
              <a:t>Картина И. К. Макарова «Благословение Господне на вас» Семья Александра III перед Христом</a:t>
            </a:r>
          </a:p>
        </p:txBody>
      </p:sp>
    </p:spTree>
    <p:extLst>
      <p:ext uri="{BB962C8B-B14F-4D97-AF65-F5344CB8AC3E}">
        <p14:creationId xmlns:p14="http://schemas.microsoft.com/office/powerpoint/2010/main" val="191536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55" y="2020888"/>
            <a:ext cx="3260089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 Е. Ф. Тютчевой.</a:t>
            </a:r>
          </a:p>
        </p:txBody>
      </p:sp>
    </p:spTree>
    <p:extLst>
      <p:ext uri="{BB962C8B-B14F-4D97-AF65-F5344CB8AC3E}">
        <p14:creationId xmlns:p14="http://schemas.microsoft.com/office/powerpoint/2010/main" val="847819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48</TotalTime>
  <Words>109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BlackTie</vt:lpstr>
      <vt:lpstr>Иван Кузмич Макаров</vt:lpstr>
      <vt:lpstr>К.А. Макаров, живописец и основателя Саранской живописной школы, отец художника</vt:lpstr>
      <vt:lpstr>Автопортрет</vt:lpstr>
      <vt:lpstr>Две молодые мордовки. Макаров И.К. 1941 год. МРМИИ им. С.Д. Эрьзи</vt:lpstr>
      <vt:lpstr>Портрет Н.Н. Пушкиной-Ланской</vt:lpstr>
      <vt:lpstr>Портрет М. А. Пушкиной</vt:lpstr>
      <vt:lpstr>младшая дочь А.С. Пушкина Наталья</vt:lpstr>
      <vt:lpstr>Картина И. К. Макарова «Благословение Господне на вас» Семья Александра III перед Христом</vt:lpstr>
      <vt:lpstr>Портрет Е. Ф. Тютчевой.</vt:lpstr>
      <vt:lpstr>Портрет Е. А. Трегубовой, 1869.</vt:lpstr>
      <vt:lpstr>Портрет императрицы Марии Александровны 1</vt:lpstr>
      <vt:lpstr>Портрет императрицы Марии Александровны</vt:lpstr>
      <vt:lpstr>Портрет генерала Е. П. Самсонова,1869.</vt:lpstr>
      <vt:lpstr>«Девочки-сестры. Портрет Лизы и Даши Араповых». 1879. Холст, масло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Кузмич Макаров</dc:title>
  <dc:creator>admin</dc:creator>
  <cp:lastModifiedBy>admin</cp:lastModifiedBy>
  <cp:revision>3</cp:revision>
  <dcterms:created xsi:type="dcterms:W3CDTF">2022-02-12T13:19:19Z</dcterms:created>
  <dcterms:modified xsi:type="dcterms:W3CDTF">2022-02-12T14:07:51Z</dcterms:modified>
</cp:coreProperties>
</file>