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7" r:id="rId21"/>
    <p:sldId id="278" r:id="rId22"/>
    <p:sldId id="279" r:id="rId23"/>
    <p:sldId id="280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DA967D4-3D08-4357-8D83-3F72E5485E7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8A29F18-3960-43BB-A4FD-8DA07961C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967D4-3D08-4357-8D83-3F72E5485E7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A29F18-3960-43BB-A4FD-8DA07961C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967D4-3D08-4357-8D83-3F72E5485E7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A29F18-3960-43BB-A4FD-8DA07961C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967D4-3D08-4357-8D83-3F72E5485E7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A29F18-3960-43BB-A4FD-8DA07961CE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967D4-3D08-4357-8D83-3F72E5485E7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A29F18-3960-43BB-A4FD-8DA07961CE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967D4-3D08-4357-8D83-3F72E5485E7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A29F18-3960-43BB-A4FD-8DA07961CE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967D4-3D08-4357-8D83-3F72E5485E7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A29F18-3960-43BB-A4FD-8DA07961C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967D4-3D08-4357-8D83-3F72E5485E7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A29F18-3960-43BB-A4FD-8DA07961CE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967D4-3D08-4357-8D83-3F72E5485E7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A29F18-3960-43BB-A4FD-8DA07961C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DA967D4-3D08-4357-8D83-3F72E5485E7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A29F18-3960-43BB-A4FD-8DA07961C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DA967D4-3D08-4357-8D83-3F72E5485E7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8A29F18-3960-43BB-A4FD-8DA07961CE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DA967D4-3D08-4357-8D83-3F72E5485E7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8A29F18-3960-43BB-A4FD-8DA07961C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package" Target="../embeddings/_________Microsoft_Office_Word2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2985"/>
            <a:ext cx="7772400" cy="243937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Дипломы </a:t>
            </a:r>
            <a:br>
              <a:rPr lang="ru-RU" dirty="0" smtClean="0"/>
            </a:br>
            <a:r>
              <a:rPr lang="ru-RU" dirty="0" smtClean="0"/>
              <a:t>сертификаты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ownloads\IMG-507d40a46c28f72466aaca66595a99b6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471490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7166"/>
            <a:ext cx="4286280" cy="616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F:\едина россия\2016_02_12\IMG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4214842" cy="6109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ownloads\IMG_20210207_133739.jpg"/>
          <p:cNvPicPr/>
          <p:nvPr/>
        </p:nvPicPr>
        <p:blipFill>
          <a:blip r:embed="rId2" cstate="print">
            <a:lum bright="10000" contrast="20000"/>
          </a:blip>
          <a:srcRect l="2084" r="5077"/>
          <a:stretch>
            <a:fillRect/>
          </a:stretch>
        </p:blipFill>
        <p:spPr bwMode="auto">
          <a:xfrm>
            <a:off x="357158" y="500042"/>
            <a:ext cx="4186247" cy="560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71480"/>
            <a:ext cx="3923509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14282" y="142852"/>
          <a:ext cx="4500563" cy="6369050"/>
        </p:xfrm>
        <a:graphic>
          <a:graphicData uri="http://schemas.openxmlformats.org/presentationml/2006/ole">
            <p:oleObj spid="_x0000_s5122" name="Acrobat Document" r:id="rId3" imgW="5667119" imgH="801981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85750" y="500063"/>
          <a:ext cx="4071938" cy="5576887"/>
        </p:xfrm>
        <a:graphic>
          <a:graphicData uri="http://schemas.openxmlformats.org/presentationml/2006/ole">
            <p:oleObj spid="_x0000_s6146" name="Документ" r:id="rId3" imgW="7813182" imgH="10703464" progId="Word.Document.12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00563" y="500063"/>
          <a:ext cx="4071937" cy="5576887"/>
        </p:xfrm>
        <a:graphic>
          <a:graphicData uri="http://schemas.openxmlformats.org/presentationml/2006/ole">
            <p:oleObj spid="_x0000_s6147" name="Документ" r:id="rId4" imgW="7813182" imgH="10707786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иплом\IMG_20200225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4371671" cy="6000792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4518" y="500042"/>
            <a:ext cx="416991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71480"/>
            <a:ext cx="4249749" cy="583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71480"/>
            <a:ext cx="4267583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657225" y="595313"/>
          <a:ext cx="7829550" cy="5667375"/>
        </p:xfrm>
        <a:graphic>
          <a:graphicData uri="http://schemas.openxmlformats.org/presentationml/2006/ole">
            <p:oleObj spid="_x0000_s7170" name="Acrobat Document" r:id="rId3" imgW="7829533" imgH="56673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F:\сертификаты\1081793-081-084-ser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400052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ownloads\IMG_20210207_1334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571480"/>
            <a:ext cx="4259670" cy="572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ownloads\IMG_20210207_1344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3850628" cy="505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сертификаты\1289250-069-072-ser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3347442" cy="47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сертификаты\1289311-016-015-sert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85728"/>
            <a:ext cx="3113819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диплом\почетная гамо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500042"/>
            <a:ext cx="3929930" cy="5302040"/>
          </a:xfrm>
          <a:prstGeom prst="rect">
            <a:avLst/>
          </a:prstGeom>
          <a:noFill/>
        </p:spPr>
      </p:pic>
      <p:pic>
        <p:nvPicPr>
          <p:cNvPr id="3" name="Picture 2" descr="F:\диплом\грамота за участ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00042"/>
            <a:ext cx="4024248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sertifikat_site-1055826-0927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166"/>
            <a:ext cx="4210053" cy="5950621"/>
          </a:xfrm>
          <a:prstGeom prst="rect">
            <a:avLst/>
          </a:prstGeom>
          <a:noFill/>
        </p:spPr>
      </p:pic>
      <p:pic>
        <p:nvPicPr>
          <p:cNvPr id="3" name="Рисунок 2" descr="C:\Users\1\Downloads\IMG_20210208_093503.jpg"/>
          <p:cNvPicPr/>
          <p:nvPr/>
        </p:nvPicPr>
        <p:blipFill>
          <a:blip r:embed="rId3" cstate="print">
            <a:lum bright="10000" contrast="30000"/>
          </a:blip>
          <a:srcRect l="4490" t="1803" r="3795"/>
          <a:stretch>
            <a:fillRect/>
          </a:stretch>
        </p:blipFill>
        <p:spPr bwMode="auto">
          <a:xfrm>
            <a:off x="428596" y="428604"/>
            <a:ext cx="4092276" cy="574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875785" y="-2090024"/>
            <a:ext cx="3643338" cy="853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5696" y="404664"/>
            <a:ext cx="54895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1\Downloads\IMG_20210207_1344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71612"/>
            <a:ext cx="3850628" cy="505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Downloads\IMG_20210207_134518.jpg"/>
          <p:cNvPicPr/>
          <p:nvPr/>
        </p:nvPicPr>
        <p:blipFill>
          <a:blip r:embed="rId4" cstate="print">
            <a:lum bright="-10000" contrast="40000"/>
          </a:blip>
          <a:srcRect l="2565" t="4567" r="7322"/>
          <a:stretch>
            <a:fillRect/>
          </a:stretch>
        </p:blipFill>
        <p:spPr bwMode="auto">
          <a:xfrm>
            <a:off x="4786314" y="1571612"/>
            <a:ext cx="3495662" cy="50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" descr="C:\Users\1\Downloads\Корнеева Валентина Анатольевна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4321981" cy="6286520"/>
          </a:xfrm>
          <a:prstGeom prst="rect">
            <a:avLst/>
          </a:prstGeom>
          <a:noFill/>
        </p:spPr>
      </p:pic>
      <p:pic>
        <p:nvPicPr>
          <p:cNvPr id="7" name="Рисунок 6" descr="C:\Users\1\Downloads\Корнеева Валентина Анатольевна-1-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85728"/>
            <a:ext cx="421484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ownloads\IMG_20210208_092124.jpg"/>
          <p:cNvPicPr/>
          <p:nvPr/>
        </p:nvPicPr>
        <p:blipFill>
          <a:blip r:embed="rId2" cstate="print">
            <a:lum bright="10000" contrast="30000"/>
          </a:blip>
          <a:srcRect l="3207" t="3846" r="6521"/>
          <a:stretch>
            <a:fillRect/>
          </a:stretch>
        </p:blipFill>
        <p:spPr bwMode="auto">
          <a:xfrm>
            <a:off x="428596" y="214290"/>
            <a:ext cx="428625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75" y="285750"/>
          <a:ext cx="4286250" cy="6065838"/>
        </p:xfrm>
        <a:graphic>
          <a:graphicData uri="http://schemas.openxmlformats.org/presentationml/2006/ole">
            <p:oleObj spid="_x0000_s1026" name="Acrobat Document" r:id="rId3" imgW="5667119" imgH="8019810" progId="AcroExch.Document.7">
              <p:embed/>
            </p:oleObj>
          </a:graphicData>
        </a:graphic>
      </p:graphicFrame>
      <p:pic>
        <p:nvPicPr>
          <p:cNvPr id="3" name="Рисунок 2" descr="C:\Users\1\Downloads\Screenshot_20210208_10195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57166"/>
            <a:ext cx="435771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28625" y="571500"/>
          <a:ext cx="8356600" cy="5905500"/>
        </p:xfrm>
        <a:graphic>
          <a:graphicData uri="http://schemas.openxmlformats.org/presentationml/2006/ole">
            <p:oleObj spid="_x0000_s3074" name="Acrobat Document" r:id="rId3" imgW="8019977" imgH="56673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26062" y="595313"/>
          <a:ext cx="8255963" cy="5834083"/>
        </p:xfrm>
        <a:graphic>
          <a:graphicData uri="http://schemas.openxmlformats.org/presentationml/2006/ole">
            <p:oleObj spid="_x0000_s2050" name="Acrobat Document" r:id="rId4" imgW="8019977" imgH="56673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4273" name="Object 1"/>
          <p:cNvGraphicFramePr>
            <a:graphicFrameLocks noChangeAspect="1"/>
          </p:cNvGraphicFramePr>
          <p:nvPr/>
        </p:nvGraphicFramePr>
        <p:xfrm>
          <a:off x="500034" y="500042"/>
          <a:ext cx="7986937" cy="5643602"/>
        </p:xfrm>
        <a:graphic>
          <a:graphicData uri="http://schemas.openxmlformats.org/presentationml/2006/ole">
            <p:oleObj spid="_x0000_s4098" name="Acrobat Document" r:id="rId4" imgW="8019977" imgH="56673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</TotalTime>
  <Words>6</Words>
  <Application>Microsoft Office PowerPoint</Application>
  <PresentationFormat>Экран (4:3)</PresentationFormat>
  <Paragraphs>2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Открытая</vt:lpstr>
      <vt:lpstr>Acrobat Document</vt:lpstr>
      <vt:lpstr>Документ</vt:lpstr>
      <vt:lpstr>Дипломы  сертификаты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Дипломы  сертификаты</dc:title>
  <dc:creator>1</dc:creator>
  <cp:lastModifiedBy>1</cp:lastModifiedBy>
  <cp:revision>3</cp:revision>
  <dcterms:created xsi:type="dcterms:W3CDTF">2021-02-08T19:55:17Z</dcterms:created>
  <dcterms:modified xsi:type="dcterms:W3CDTF">2021-02-24T05:38:05Z</dcterms:modified>
</cp:coreProperties>
</file>