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9" r:id="rId4"/>
    <p:sldId id="262" r:id="rId5"/>
    <p:sldId id="260" r:id="rId6"/>
    <p:sldId id="263" r:id="rId7"/>
    <p:sldId id="28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1" autoAdjust="0"/>
    <p:restoredTop sz="94660"/>
  </p:normalViewPr>
  <p:slideViewPr>
    <p:cSldViewPr>
      <p:cViewPr>
        <p:scale>
          <a:sx n="96" d="100"/>
          <a:sy n="96" d="100"/>
        </p:scale>
        <p:origin x="-37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996EE-BBF9-40E2-AC5D-769478796DB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403C1-C61D-4ADC-985D-521A63CE1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  <a:alpha val="5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628800"/>
            <a:ext cx="3425825" cy="4084637"/>
          </a:xfrm>
          <a:prstGeom prst="rect">
            <a:avLst/>
          </a:prstGeom>
          <a:noFill/>
        </p:spPr>
      </p:pic>
      <p:pic>
        <p:nvPicPr>
          <p:cNvPr id="3" name="Picture 10" descr="https://dytpsyholog.files.wordpress.com/2015/03/d0b7d0b0d187d0b0d182d0b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500306"/>
            <a:ext cx="3098357" cy="4043356"/>
          </a:xfrm>
          <a:prstGeom prst="rect">
            <a:avLst/>
          </a:prstGeom>
          <a:noFill/>
        </p:spPr>
      </p:pic>
      <p:pic>
        <p:nvPicPr>
          <p:cNvPr id="4" name="Picture 2" descr="http://st.depositphotos.com/3012787/3818/i/450/depositphotos_38181583-stock-photo-cute-bunn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1968" t="13750" r="20212" b="11250"/>
          <a:stretch>
            <a:fillRect/>
          </a:stretch>
        </p:blipFill>
        <p:spPr bwMode="auto">
          <a:xfrm flipH="1">
            <a:off x="6286512" y="4500570"/>
            <a:ext cx="1785950" cy="2047587"/>
          </a:xfrm>
          <a:prstGeom prst="rect">
            <a:avLst/>
          </a:prstGeom>
          <a:noFill/>
        </p:spPr>
      </p:pic>
      <p:pic>
        <p:nvPicPr>
          <p:cNvPr id="5" name="Picture 12" descr="http://i0.wp.com/kartinki.detki.today/wp-content/uploads/2017/07/volk-risunok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000504"/>
            <a:ext cx="1728721" cy="2346017"/>
          </a:xfrm>
          <a:prstGeom prst="rect">
            <a:avLst/>
          </a:prstGeom>
          <a:noFill/>
        </p:spPr>
      </p:pic>
      <p:pic>
        <p:nvPicPr>
          <p:cNvPr id="6" name="Picture 12" descr="http://i0.wp.com/kartinki.detki.today/wp-content/uploads/2017/07/volk-risunok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286256"/>
            <a:ext cx="1728721" cy="23460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14480" y="0"/>
            <a:ext cx="570066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Конспект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театрализованного представления</a:t>
            </a:r>
            <a:endParaRPr lang="ru-RU" sz="16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692696"/>
            <a:ext cx="5862476" cy="95410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«Сказка о маме Зайчихе</a:t>
            </a:r>
          </a:p>
          <a:p>
            <a:pPr algn="ctr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двух её непослушных зайчатах»</a:t>
            </a:r>
            <a:endParaRPr lang="ru-RU" sz="2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57356" y="59293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14480" y="61436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71604" y="59293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14480" y="578645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071670" y="59293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43108" y="61436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85984" y="59293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43108" y="57150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28794" y="56435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Users\1\Desktop\б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358082" y="0"/>
            <a:ext cx="1785918" cy="6858000"/>
          </a:xfrm>
          <a:prstGeom prst="rect">
            <a:avLst/>
          </a:prstGeom>
          <a:noFill/>
        </p:spPr>
      </p:pic>
      <p:pic>
        <p:nvPicPr>
          <p:cNvPr id="24" name="Picture 2" descr="C:\Users\1\Desktop\б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 flipH="1">
            <a:off x="0" y="0"/>
            <a:ext cx="1857356" cy="685800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627784" y="1700808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Подготовили: воспитатель Кожевникова С.А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музыкальный </a:t>
            </a:r>
            <a:r>
              <a:rPr 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Бармина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О.К.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б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143768" y="0"/>
            <a:ext cx="2000232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85786" y="285728"/>
            <a:ext cx="6286544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Зайчиха: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 Ничего, мои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волчатки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Мы порядок наведем, …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(убирают мусор)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Вас помою я ребятки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(воду льет, волчата умываются,    вытираются полотенцем)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5" descr="https://i.mycdn.me/image?id=937604313649&amp;t=3&amp;plc=API&amp;viewToken=zOprhnxNQS8X5gxE22_32w&amp;tkn=*jYdagDNPOhF2og8e_vxy-3abIX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14282" y="1535894"/>
            <a:ext cx="6858048" cy="51435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142852"/>
            <a:ext cx="5072098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….Накормлю, спать уложу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(кормит, укладывает спать)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Колыбельную спою.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(Колыбельная зайчихи)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i.mycdn.me/i?r=AyH4iRPQ2q0otWIFepML2LxRWnYU8I_FGKp1Ug7IuNSs0w"/>
          <p:cNvPicPr>
            <a:picLocks noChangeAspect="1" noChangeArrowheads="1"/>
          </p:cNvPicPr>
          <p:nvPr/>
        </p:nvPicPr>
        <p:blipFill>
          <a:blip r:embed="rId2" cstate="print"/>
          <a:srcRect l="16046"/>
          <a:stretch>
            <a:fillRect/>
          </a:stretch>
        </p:blipFill>
        <p:spPr bwMode="auto">
          <a:xfrm>
            <a:off x="4429124" y="3357562"/>
            <a:ext cx="3678461" cy="32861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3" descr="https://i.mycdn.me/image?id=937604311345&amp;t=3&amp;plc=API&amp;viewToken=spwxp6AA-y_KEEpEXMj4cA&amp;tkn=*_jAJiC9F-zJ7R_JKJyp0DEavMPY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r="15000"/>
          <a:stretch>
            <a:fillRect/>
          </a:stretch>
        </p:blipFill>
        <p:spPr bwMode="auto">
          <a:xfrm>
            <a:off x="142844" y="1142984"/>
            <a:ext cx="4129116" cy="3643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" descr="C:\Users\1\Desktop\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857356" y="357166"/>
            <a:ext cx="4357718" cy="6617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Стало темнеть в лесу.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Танец елочек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5" name="Picture 9" descr="https://i.mycdn.me/i?r=AyH4iRPQ2q0otWIFepML2LxRV9AnpCj-55eU-nkQazGCT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7767" t="10356" r="5825" b="10680"/>
          <a:stretch>
            <a:fillRect/>
          </a:stretch>
        </p:blipFill>
        <p:spPr bwMode="auto">
          <a:xfrm>
            <a:off x="231849" y="1142984"/>
            <a:ext cx="7608733" cy="52149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57290" y="142852"/>
            <a:ext cx="5143504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посмотрим, как дела у зайчат.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Музыка. Выходят зайчата, идут между елочками.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Зайчишка: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Что-то нам без мамы худо,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Страшно нам одним в лесу,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А в темные ночи страшно очень!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(оглядывается)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Ох, не встретить бы лису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 Надо вместе нам пойти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Нашу мамочку найти!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https://i.mycdn.me/image?id=937604308273&amp;t=3&amp;plc=API&amp;viewToken=0sCEhDjX2JPaovraANzbSA&amp;tkn=*3jDhjuCu0Ika1RxxcU94dw4YZ98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42910" y="2000240"/>
            <a:ext cx="6269017" cy="4701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786710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71604" y="0"/>
            <a:ext cx="4857752" cy="2462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И пошли зайчата маму искать…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(под музыку Зайчата идут по лесу, останавливаются)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Зайка:    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    Где же  мамочку найти.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Зайчишка: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 Давай спросим у птицы лесной.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(Под музыку летит Сова)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Зайчата: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  Здравствуй тетушка Сова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Маму мы обидели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Вы ее не видели?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Птица: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     А кто ваша мама?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Зайчата: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  «Зайчиха»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Птица: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  Нет, не видела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(Улетает под музыку)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 descr="https://i.mycdn.me/i?r=AyH4iRPQ2q0otWIFepML2LxRNUAB4oEWVxljdIPAeexiF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142976" y="2500306"/>
            <a:ext cx="5643602" cy="42327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214291"/>
            <a:ext cx="5929322" cy="20928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И пошли они дальше. Повстречали они на пути ежиков. Они грибы собирали. Подошли к ним зайчата и спрашивают.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зайчата: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Здравствуйте ежата,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Маму мы обидели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Вы ее не видели?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Ежата: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 А кто ваша мама?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Зайчата: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Зайчиха?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Ежата: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Нет, не видели.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(Убегают под музыку)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s://i.mycdn.me/i?r=AyH4iRPQ2q0otWIFepML2LxRJ6yVhO3-OvRfFuj4X2UfM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857620" y="3429000"/>
            <a:ext cx="4405344" cy="33040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  <p:pic>
        <p:nvPicPr>
          <p:cNvPr id="31751" name="Picture 7" descr="https://i.mycdn.me/image?id=937604312113&amp;t=3&amp;plc=API&amp;viewToken=GW2tAfcgE2swYDfBiDhqyg&amp;tkn=*8SFjd2Yi2lbanq6O_P45RwfFqaI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42844" y="2143116"/>
            <a:ext cx="3524275" cy="26432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142852"/>
            <a:ext cx="714380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И пошли зайчата дальше.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идят, на поляне бельчата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шишки в корзинку собирают, подошли  они к ним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спрашивают.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зайчата: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Здравствуйте бельчата,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Маму мы обидели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Вы ее не видели?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Бельчата: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А кто ваша мама?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Зайчата: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Зайчиха?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Бельчата: 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Нет, не видели.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(Убегают под музыку)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s://i.mycdn.me/image?id=937604309297&amp;t=3&amp;plc=API&amp;viewToken=dZKhEFeM971pQYUWajA6gw&amp;tkn=*qmwBprC3hOrz7HJVdLmyLbUHLvA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643306" y="3286124"/>
            <a:ext cx="4571999" cy="3429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27" name="Picture 7" descr="https://i.mycdn.me/i?r=AyH4iRPQ2q0otWIFepML2LxRhRoA2pZn7fhs--prCicOwQ"/>
          <p:cNvPicPr>
            <a:picLocks noChangeAspect="1" noChangeArrowheads="1"/>
          </p:cNvPicPr>
          <p:nvPr/>
        </p:nvPicPr>
        <p:blipFill>
          <a:blip r:embed="rId3" cstate="print">
            <a:lum bright="30000" contrast="10000"/>
          </a:blip>
          <a:srcRect/>
          <a:stretch>
            <a:fillRect/>
          </a:stretch>
        </p:blipFill>
        <p:spPr bwMode="auto">
          <a:xfrm>
            <a:off x="214282" y="2071677"/>
            <a:ext cx="3286148" cy="24646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" descr="C:\Users\1\Desktop\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142852"/>
            <a:ext cx="7072362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Долго ли, коротко ли шли зайчата, и увидели на пути   домик волчат, постучали они в дверь.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Зайчиха: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Кто там?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зайчата: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мы, зайчата.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Зайчиха: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А это вы, мои зайчата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Непослушные ребята?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Зачем пожаловали?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i.mycdn.me/image?id=937604309809&amp;t=3&amp;plc=API&amp;viewToken=v_EuQYa535njdnG8W8RE_w&amp;tkn=*Gf4rZ9dWfQULdlaJCX-wgMj8IX4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42910" y="1785926"/>
            <a:ext cx="6572296" cy="49292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14480" y="142852"/>
            <a:ext cx="4643438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Зайчата: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Без тебя совсем нам плохо,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Мы пришли все за тобой,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Чтоб вернулась ты домой.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Очень просим нас простить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Обещаем не шалить!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https://i.mycdn.me/image?id=937604310065&amp;t=3&amp;plc=API&amp;viewToken=Mq6Lf3kfmU5MLQmrjcgdIQ&amp;tkn=*o7_ebdWOmLmd9lCJG2_FDEXruw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0034" y="1428736"/>
            <a:ext cx="7048549" cy="52864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000232" y="142852"/>
            <a:ext cx="4500562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1-ый волчонок: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Нет, зайчата погодите,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2-ой волчонок: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Нашу маму не берите,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1-ый волчонок: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Нас зайчиха пожалела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 Накормила, обогрела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Мы ее не обижаем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Очень любим, уважаем!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3" name="Picture 5" descr="https://i.mycdn.me/image?id=937604310321&amp;t=3&amp;plc=API&amp;viewToken=k7tYskS9Ix283thrkl59Og&amp;tkn=*Ow7yPlEmJgWI_hfRGkCd_-vOKS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42909" y="1571613"/>
            <a:ext cx="6810421" cy="51078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480" y="322012"/>
            <a:ext cx="4143372" cy="15234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музыка…. Выходит ведущая.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Сказку дети очень ждали,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Сказку дети в гости звали?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Сказка в гости к вам пришла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Сказка ждет вас детвора.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i.mycdn.me/i?r=AyH4iRPQ2q0otWIFepML2LxR2Nf-2trvM3rUZNKTkx6xvQ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14282" y="2214554"/>
            <a:ext cx="7683443" cy="44458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71604" y="357166"/>
            <a:ext cx="457200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Зайчиха: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Что же делать, как же быть?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А давайте вместе жить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Волки с зайцами дружить!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Буду всех я вас любить!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https://i.mycdn.me/image?id=937604310833&amp;t=3&amp;plc=API&amp;viewToken=4tq1eqNhxKQDr1DN99HOow&amp;tkn=*XxSLSh3f_tB4Ih2wTuKSi3CIb-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214810" y="3536158"/>
            <a:ext cx="4214842" cy="31611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3" descr="https://i.mycdn.me/image?id=937604310577&amp;t=3&amp;plc=API&amp;viewToken=BchJ-iKdbDTvGuC2SpeaTQ&amp;tkn=*UpuaNKdF2PspAGFA7onkZb3zSAI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14282" y="1500174"/>
            <a:ext cx="3905277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2" descr="C:\Users\1\Desktop\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142852"/>
            <a:ext cx="4714876" cy="10926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ребята дружно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спеть про маму песню нужно.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Выходят все герои сказки.</a:t>
            </a:r>
            <a:r>
              <a:rPr kumimoji="0" lang="ru-RU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Встают полукругом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Песенка о маме.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5" name="Picture 5" descr="https://i.mycdn.me/i?r=AyH4iRPQ2q0otWIFepML2LxR2WZ8LrLGBFoVGYn7q8exxA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09533" y="1250140"/>
            <a:ext cx="7191425" cy="5393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.mycdn.me/i?r=AyH4iRPQ2q0otWIFepML2LxRFHua5RNhNX7_ASTD1wYUtw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00034" y="1500174"/>
            <a:ext cx="6786610" cy="5089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76438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Ну, вот ребята и закончилась наша сказка. Скажите, а вы маму слушаете? Не обижаете? Помогаете ей? Правильно ребята. Мама это самое дорогое на свете, она вас любит, пожалеет, когда вам грустно, защитит от бед, и во всем поможет.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б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786710" y="0"/>
            <a:ext cx="135729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472" y="285728"/>
            <a:ext cx="70723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ребята нам пора прощаться.  До скорой встречи в следующей сказке!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ttps://i.mycdn.me/image?id=937604315441&amp;t=3&amp;plc=API&amp;viewToken=EIAHlUIXtOfxnaxguMtmOA&amp;tkn=*K-Qua_EgJpCEpaNrOSWITVQZjPA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61907" y="928670"/>
            <a:ext cx="7405739" cy="55543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14480" y="0"/>
            <a:ext cx="357190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У леса на опушке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стоит заячья избушка</a:t>
            </a: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Было у зайчихи-мамы</a:t>
            </a:r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Двое малышей зайчат:</a:t>
            </a:r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Мальчишка Зайчишка</a:t>
            </a:r>
            <a:endParaRPr lang="ru-RU" sz="9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девочка Зайка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Выходит зайчиха с зайчатами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5" descr="https://i.mycdn.me/image?id=937604306737&amp;t=3&amp;plc=API&amp;viewToken=mdU36bCv1OBPNBdZ4_4dcg&amp;tkn=*dyJQKAC8xThLEKfeuguJsjgMZ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6667546" cy="5000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786710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857356" y="142852"/>
            <a:ext cx="4929222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резвые детишки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Озорные шалунишки.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однажды зайчишки поссорились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немного подрались.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музыка. Зайчишки бегают друг за другом. Дергают друг друга за ушки, хвостик, дерутся…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s://i.mycdn.me/image?id=937603060785&amp;t=3&amp;plc=API&amp;viewToken=Zk94SjQtaeRnPVjlOnNJ0w&amp;tkn=*SmvWlu6fyt6hcKyaDGEk1W6HB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25190"/>
            <a:ext cx="6643734" cy="49828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786710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0"/>
            <a:ext cx="6786610" cy="36856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Мама зайчиха их попросила: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Зайчиха: 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Не деритесь зайчишки,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Помиритесь детишки.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Зайчишка: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Не хотим мириться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   А хотим резвиться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 Ты, мамуля, не мешай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                    Иди по лесу погуляй.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Зайчиха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     Я уйду от вас ребятки,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Поживите вы одни.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Зайчики убегают. Под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грустную музыку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Зайчиха, вытирая слезы, уходит.</a:t>
            </a:r>
            <a:r>
              <a:rPr lang="ru-RU" sz="900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Ведущая: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   Плачет мамочка Зайчиха,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Так обидно стало ей.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Зайчиха останавливается.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Зайчиха:      Может, я кому нужней? </a:t>
            </a: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(Уходит)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i.mycdn.me/image?id=937603061041&amp;t=3&amp;plc=API&amp;viewToken=UjOwG5arMPn7F5k_wXof7g&amp;tkn=*f-nFjayKd0BXElUNBsvKtbp7wwQ"/>
          <p:cNvPicPr>
            <a:picLocks noChangeAspect="1" noChangeArrowheads="1"/>
          </p:cNvPicPr>
          <p:nvPr/>
        </p:nvPicPr>
        <p:blipFill>
          <a:blip r:embed="rId2" cstate="print"/>
          <a:srcRect t="11667"/>
          <a:stretch>
            <a:fillRect/>
          </a:stretch>
        </p:blipFill>
        <p:spPr bwMode="auto">
          <a:xfrm>
            <a:off x="1357290" y="3143248"/>
            <a:ext cx="5357850" cy="35495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57290" y="285728"/>
            <a:ext cx="4786314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Спит давно народ лесной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Спит и зверь, и птица.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Но во тьме, в тиши ночной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Двум волкам не спится.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1\Desktop\б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  <p:pic>
        <p:nvPicPr>
          <p:cNvPr id="23557" name="Picture 5" descr="https://i.mycdn.me/image?id=937604370737&amp;t=3&amp;plc=API&amp;viewToken=-iZrYhMCXe3PesQTSBpsWQ&amp;tkn=*O1Gk5oRfjZngbObjfahZGtSc0z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285860"/>
            <a:ext cx="7072361" cy="53042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42852"/>
            <a:ext cx="4714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Выходят грустные Волчата, взявшись за руки.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1-ый волчонок: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Нам без мамы очень плохо,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2-ой волчонок: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 Нету мамочки у нас,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1-ый волчонок: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Заросло все в доме мохом,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2-ой волчонок: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 Нас никто не пожалеет,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1-ый волчонок: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Не накормит, не согреет,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Вместе: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             Где же мамочку найти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Хоть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Бельчиху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хоть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Зайчиху?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1\Desktop\б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Picture 3" descr="https://i.mycdn.me/image?id=937603061297&amp;t=3&amp;plc=API&amp;viewToken=8y4Ex0rXhHDA0_ziNB_Fww&amp;tkn=*v2cMTmyXqcZRF41oCRrzDdmxP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6215106" cy="4661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85918" y="142852"/>
            <a:ext cx="4500562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   Их зайчиха услыхала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И волчатам так сказала: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Зайчиха: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Ах, мои ребятки,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Бедные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волчатки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Буду вашей мамой 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Будем вместе жить друзья!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1-ый волчонок: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Вот здорово мамочка нашлась!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i.mycdn.me/image?id=937603061553&amp;t=3&amp;plc=API&amp;viewToken=lNr-JEA2wNixS1839zkPrg&amp;tkn=*L1D50n5ImDOAP-Mf_3euYxvOh6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6572296" cy="49292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C:\Users\1\Desktop\б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929586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б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0168" r="14811"/>
          <a:stretch>
            <a:fillRect/>
          </a:stretch>
        </p:blipFill>
        <p:spPr bwMode="auto">
          <a:xfrm>
            <a:off x="7143768" y="0"/>
            <a:ext cx="2000232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14480" y="428604"/>
            <a:ext cx="3714744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Подходят к домику.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2-ой волчонок: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Вот наш домик проходи,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1-ый волчонок: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Только грязно тут у нас,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2-ой волчонок: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Кушать нечего сейчас.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s://i.mycdn.me/image?id=937603062065&amp;t=3&amp;plc=API&amp;viewToken=o-SovDKhCCltSSPT76ZjvQ&amp;tkn=*VxkLehEyUDEKZ8sZIq7iOpUHjAk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85720" y="1643050"/>
            <a:ext cx="6715172" cy="50363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352</Words>
  <Application>Microsoft Office PowerPoint</Application>
  <PresentationFormat>Экран (4:3)</PresentationFormat>
  <Paragraphs>132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comp1</cp:lastModifiedBy>
  <cp:revision>58</cp:revision>
  <dcterms:created xsi:type="dcterms:W3CDTF">2021-10-05T04:14:53Z</dcterms:created>
  <dcterms:modified xsi:type="dcterms:W3CDTF">2021-10-12T10:56:59Z</dcterms:modified>
</cp:coreProperties>
</file>