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/>
  </p:normalViewPr>
  <p:slideViewPr>
    <p:cSldViewPr>
      <p:cViewPr>
        <p:scale>
          <a:sx n="107" d="100"/>
          <a:sy n="107" d="100"/>
        </p:scale>
        <p:origin x="-9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ello_html_4f649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340768"/>
            <a:ext cx="525658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МДОУ «Детский сад № 124»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акция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«Эко – панорама добрых дел»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Группа № 6</a:t>
            </a: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Воспитатели: Ганина Ирина Геннадьевна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Мулюхина Наталья Николаевна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Саранск 2021 год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ello_html_4f649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980728"/>
            <a:ext cx="3528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Есть в природе равновесие,</a:t>
            </a:r>
          </a:p>
          <a:p>
            <a:pPr algn="ctr"/>
            <a:r>
              <a:rPr lang="ru-RU" sz="1600" dirty="0" smtClean="0"/>
              <a:t>Нарушать его нельзя.</a:t>
            </a:r>
          </a:p>
          <a:p>
            <a:pPr algn="ctr"/>
            <a:r>
              <a:rPr lang="ru-RU" sz="1600" dirty="0" smtClean="0"/>
              <a:t>В жизни это очень важно</a:t>
            </a:r>
          </a:p>
          <a:p>
            <a:pPr algn="ctr"/>
            <a:r>
              <a:rPr lang="ru-RU" sz="1600" dirty="0" smtClean="0"/>
              <a:t>Для тебя и для меня.</a:t>
            </a:r>
          </a:p>
          <a:p>
            <a:pPr algn="ctr"/>
            <a:r>
              <a:rPr lang="ru-RU" sz="1600" dirty="0" smtClean="0"/>
              <a:t>Что бы было равновесие</a:t>
            </a:r>
          </a:p>
          <a:p>
            <a:pPr algn="ctr"/>
            <a:r>
              <a:rPr lang="ru-RU" sz="1600" dirty="0" smtClean="0"/>
              <a:t>Надо с вами, нам, друзья</a:t>
            </a:r>
          </a:p>
          <a:p>
            <a:pPr algn="ctr"/>
            <a:r>
              <a:rPr lang="ru-RU" sz="1600" dirty="0" smtClean="0"/>
              <a:t>Не выбрасывать отходы</a:t>
            </a:r>
          </a:p>
          <a:p>
            <a:pPr algn="ctr"/>
            <a:r>
              <a:rPr lang="ru-RU" sz="1600" dirty="0" smtClean="0"/>
              <a:t>И не загрязнять моря.</a:t>
            </a:r>
          </a:p>
          <a:p>
            <a:pPr algn="ctr"/>
            <a:r>
              <a:rPr lang="ru-RU" sz="1600" dirty="0" smtClean="0"/>
              <a:t>Меньше ездить на машинах</a:t>
            </a:r>
          </a:p>
          <a:p>
            <a:pPr algn="ctr"/>
            <a:r>
              <a:rPr lang="ru-RU" sz="1600" dirty="0" smtClean="0"/>
              <a:t>И пускать из фабрик дым,</a:t>
            </a:r>
          </a:p>
          <a:p>
            <a:pPr algn="ctr"/>
            <a:r>
              <a:rPr lang="ru-RU" sz="1600" dirty="0" smtClean="0"/>
              <a:t>Чтоб не летали в атмосфере</a:t>
            </a:r>
          </a:p>
          <a:p>
            <a:pPr algn="ctr"/>
            <a:r>
              <a:rPr lang="ru-RU" sz="1600" dirty="0" smtClean="0"/>
              <a:t>И не делали там дыр.</a:t>
            </a:r>
          </a:p>
          <a:p>
            <a:pPr algn="ctr"/>
            <a:r>
              <a:rPr lang="ru-RU" sz="1600" dirty="0" smtClean="0"/>
              <a:t>Меньше фантиков, бумажек</a:t>
            </a:r>
          </a:p>
          <a:p>
            <a:pPr algn="ctr"/>
            <a:r>
              <a:rPr lang="ru-RU" sz="1600" dirty="0" smtClean="0"/>
              <a:t>Ты на улицу бросай!</a:t>
            </a:r>
          </a:p>
          <a:p>
            <a:pPr algn="ctr"/>
            <a:r>
              <a:rPr lang="ru-RU" sz="1600" dirty="0" smtClean="0"/>
              <a:t>Тренируй в себе, ты, ловкость:</a:t>
            </a:r>
          </a:p>
          <a:p>
            <a:pPr algn="ctr"/>
            <a:r>
              <a:rPr lang="ru-RU" sz="1600" dirty="0" smtClean="0"/>
              <a:t>Точно в урну попадай.</a:t>
            </a:r>
          </a:p>
          <a:p>
            <a:pPr algn="ctr"/>
            <a:r>
              <a:rPr lang="ru-RU" sz="1600" dirty="0" smtClean="0"/>
              <a:t>А когда захочешь кинуть</a:t>
            </a:r>
          </a:p>
          <a:p>
            <a:pPr algn="ctr"/>
            <a:r>
              <a:rPr lang="ru-RU" sz="1600" dirty="0" smtClean="0"/>
              <a:t>Ты бумажку не в корзину,</a:t>
            </a:r>
          </a:p>
          <a:p>
            <a:pPr algn="ctr"/>
            <a:r>
              <a:rPr lang="ru-RU" sz="1600" dirty="0" smtClean="0"/>
              <a:t>Ты подумай о природе -</a:t>
            </a:r>
          </a:p>
          <a:p>
            <a:pPr algn="ctr"/>
            <a:r>
              <a:rPr lang="ru-RU" sz="1600" dirty="0" smtClean="0"/>
              <a:t>Нам ещё здесь жить как вроде!</a:t>
            </a:r>
            <a:endParaRPr lang="ru-RU" sz="1600" dirty="0"/>
          </a:p>
        </p:txBody>
      </p:sp>
      <p:pic>
        <p:nvPicPr>
          <p:cNvPr id="5" name="Рисунок 4" descr="C:\Users\USER\Desktop\Наташа\труд в природе 21 г\IMG_20210412_120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19442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Наташа\труд в природе 21 г\IMG_20210412_1159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24744"/>
            <a:ext cx="194783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ello_html_4f649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Наташа\труд в природе 21 г\IMG_20210412_115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194421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USER\Desktop\Наташа\труд в природе 21 г\IMG_20210412_114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18002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Наташа\труд в природе 21 г\IMG_20210412_1142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1918915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Наташа\труд в природе 21 г\IMG_20210412_1141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24744"/>
            <a:ext cx="187278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3645024"/>
            <a:ext cx="5832648" cy="3077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Живой Букварь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Нас в любое время года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Учит мудрая природа: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Птицы учат пению.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Паучок терпению.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Пчелы в поле и в саду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Обучают нас труду.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к тому же в их труде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 по справедливости.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Отражение в воде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Учит нас правдивости.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ello_html_4f649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3429000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Учит снег нас чистоте.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Солнце учит доброте: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Каждый день, зимой и летом,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Дарит нас теплом и светом.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взамен ни у кого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попросит ничего!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 природы круглый год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Обучаться нужно.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Нас деревья всех пород,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Весь большой лесной народ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Учат крепкой дружбе. (В. Орлов)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Наташа\труд в природе 21 г\IMG_20210412_1139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80728"/>
            <a:ext cx="1728192" cy="22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Наташа\труд в природе 21 г\IMG_20210412_1136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80728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Наташа\труд в природе 21 г\IMG_20210412_1135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USER\Desktop\Наташа\труд в природе 21 г\IMG_20210412_1134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052736"/>
            <a:ext cx="180020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ello_html_4f649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Наташа\труд в природе 21 г\IMG_20210412_113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124745"/>
            <a:ext cx="19442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771800" y="3573016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Давайте вместе Землю украшать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Давайте вместе Землю украшать,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Сажать сады, цветы сажать повсюду.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Давайте вместе Землю уважать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относиться с нежностью, как к чуду!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забываем, что она у нас одна –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Неповторимая, ранимая, живая.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Прекрасная: хоть лето, хоть зима…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Она у нас одна, одна такая!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(Е. Смирнова)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Наташа\труд в природе 21 г\97etAL3TcP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19317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Наташа\Фото 14.10.2019 г\IMG_20191014_1126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052736"/>
            <a:ext cx="309634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260</Words>
  <Application>Microsoft Office PowerPoint</Application>
  <PresentationFormat>Экран (4:3)</PresentationFormat>
  <Paragraphs>73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старший воспитатель</cp:lastModifiedBy>
  <cp:revision>8</cp:revision>
  <dcterms:created xsi:type="dcterms:W3CDTF">2021-04-13T18:34:12Z</dcterms:created>
  <dcterms:modified xsi:type="dcterms:W3CDTF">2021-04-15T08:44:37Z</dcterms:modified>
</cp:coreProperties>
</file>