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7" r:id="rId18"/>
    <p:sldId id="276" r:id="rId19"/>
    <p:sldId id="278" r:id="rId20"/>
    <p:sldId id="273" r:id="rId21"/>
    <p:sldId id="271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0E02-D167-43AF-9299-0785B84BF61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8C3F-4B71-4770-8D77-8DC3E47A0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1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0E02-D167-43AF-9299-0785B84BF61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8C3F-4B71-4770-8D77-8DC3E47A0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8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0E02-D167-43AF-9299-0785B84BF61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8C3F-4B71-4770-8D77-8DC3E47A0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3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0E02-D167-43AF-9299-0785B84BF61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8C3F-4B71-4770-8D77-8DC3E47A0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0E02-D167-43AF-9299-0785B84BF61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8C3F-4B71-4770-8D77-8DC3E47A0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0E02-D167-43AF-9299-0785B84BF61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8C3F-4B71-4770-8D77-8DC3E47A0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9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0E02-D167-43AF-9299-0785B84BF61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8C3F-4B71-4770-8D77-8DC3E47A0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9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0E02-D167-43AF-9299-0785B84BF61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8C3F-4B71-4770-8D77-8DC3E47A0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2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0E02-D167-43AF-9299-0785B84BF61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8C3F-4B71-4770-8D77-8DC3E47A0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9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0E02-D167-43AF-9299-0785B84BF61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8C3F-4B71-4770-8D77-8DC3E47A0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7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0E02-D167-43AF-9299-0785B84BF61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8C3F-4B71-4770-8D77-8DC3E47A0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0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0E02-D167-43AF-9299-0785B84BF61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8C3F-4B71-4770-8D77-8DC3E47A0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2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s04.infourok.ru/uploads/ex/07a9/0004d620-1f06c3e4/img0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s04.infourok.ru/uploads/ex/07a9/0004d620-1f06c3e4/img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ds04.infourok.ru/uploads/ex/07a9/0004d620-1f06c3e4/img1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ds04.infourok.ru/uploads/ex/07a9/0004d620-1f06c3e4/img1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ds04.infourok.ru/uploads/ex/07a9/0004d620-1f06c3e4/img1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ds04.infourok.ru/uploads/ex/07a9/0004d620-1f06c3e4/img1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s04.infourok.ru/uploads/ex/07a9/0004d620-1f06c3e4/img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ds04.infourok.ru/uploads/ex/07a9/0004d620-1f06c3e4/img14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ds04.infourok.ru/uploads/ex/07a9/0004d620-1f06c3e4/img1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ds04.infourok.ru/uploads/ex/07a9/0004d620-1f06c3e4/img16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s04.infourok.ru/uploads/ex/07a9/0004d620-1f06c3e4/img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s04.infourok.ru/uploads/ex/07a9/0004d620-1f06c3e4/img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s04.infourok.ru/uploads/ex/07a9/0004d620-1f06c3e4/img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s04.infourok.ru/uploads/ex/07a9/0004d620-1f06c3e4/img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ds04.infourok.ru/uploads/ex/07a9/0004d620-1f06c3e4/img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ds04.infourok.ru/uploads/ex/07a9/0004d620-1f06c3e4/img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s04.infourok.ru/uploads/ex/07a9/0004d620-1f06c3e4/img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7a9/0004d620-1f06c3e4/310/img0.jpg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59000" y="4851400"/>
            <a:ext cx="9144000" cy="14859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Подготовили воспитатели: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Пьянзина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Е.П.,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Ежикова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Н.Б.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93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 приходом большевиков после Октябрьской революции 1917 года имперские наград">
            <a:hlinkClick r:id="rId2" tooltip="&quot;С приходом большевиков после Октябрьской революции 1917 года имперские наград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28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дена Славы трёх степеней ">
            <a:hlinkClick r:id="rId2" tooltip="&quot;Ордена Славы трёх степеней 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35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Медаль за победу над Германией ">
            <a:hlinkClick r:id="rId2" tooltip="&quot; Медаль за победу над Германией 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20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оргиевская ленточка сохранилась и в современной Российской Федерации. Сего">
            <a:hlinkClick r:id="rId2" tooltip="&quot;Георгиевская ленточка сохранилась и в современной Российской Федерации. Сего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43"/>
            <a:ext cx="900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34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 2005 года проводится акция «Я помню, я горжусь», заключающаяся в раздаче Ге">
            <a:hlinkClick r:id="rId2" tooltip="&quot;С 2005 года проводится акция «Я помню, я горжусь», заключающаяся в раздаче Ге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56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205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AppData\Local\Microsoft\Windows\INetCache\Content.Word\IMG-2b9fcc1f7491bfa2f42d4767bbc6dfed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" y="430212"/>
            <a:ext cx="3586163" cy="508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AppData\Local\Microsoft\Windows\INetCache\Content.Word\IMG-2f489f2162350dbe29a87588b864c6b3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17"/>
          <a:stretch/>
        </p:blipFill>
        <p:spPr bwMode="auto">
          <a:xfrm>
            <a:off x="8440736" y="1536700"/>
            <a:ext cx="3355181" cy="4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AppData\Local\Microsoft\Windows\INetCache\Content.Word\IMG-c97d721d80a2c6f234c2373762131e34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6" y="430212"/>
            <a:ext cx="3878264" cy="5081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9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AppData\Local\Microsoft\Windows\INetCache\Content.Word\IMG-2eced7683810055d2e1e1dc3f58bbb9f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546100"/>
            <a:ext cx="3397249" cy="49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AppData\Local\Microsoft\Windows\INetCache\Content.Word\IMG-5e9350376f45bf53864ebccdfe914c61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6" y="1389061"/>
            <a:ext cx="3160713" cy="433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AppData\Local\Microsoft\Windows\INetCache\Content.Word\IMG-317b583c66526c452d8ed896c551a65d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7" y="298450"/>
            <a:ext cx="4216399" cy="545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34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AppData\Local\Microsoft\Windows\INetCache\Content.Word\IMG-bbeda15a07ac590a328b25a3abd2ae04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1" y="889000"/>
            <a:ext cx="3759197" cy="49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AppData\Local\Microsoft\Windows\INetCache\Content.Word\IMG-e0d2e84a1b150ed1722892a7953ef07e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889000"/>
            <a:ext cx="3683000" cy="5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26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AppData\Local\Microsoft\Windows\INetCache\Content.Word\IMG-303db7dd9be15128c578b6b1ba9733b8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3" y="1644650"/>
            <a:ext cx="2886076" cy="376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AppData\Local\Microsoft\Windows\INetCache\Content.Word\IMG-bc4463a64714df28fe071e225de3422f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95" y="1631949"/>
            <a:ext cx="2862263" cy="377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AppData\Local\Microsoft\Windows\INetCache\Content.Word\IMG-1874c1776adc204dc923dfbb74ff70a6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723" y="1631950"/>
            <a:ext cx="2843212" cy="3778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932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AppData\Local\Microsoft\Windows\INetCache\Content.Word\IMG-3d0047e13b5e00a229969f094136f4f1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69105"/>
            <a:ext cx="3568700" cy="492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AppData\Local\Microsoft\Windows\INetCache\Content.Word\IMG-e299a7e06cada6306e8ca3909425dc7c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1231900"/>
            <a:ext cx="3813175" cy="492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AppData\Local\Microsoft\Windows\INetCache\Content.Word\IMG-da63dbdf15dc6833354e338f5a0bb5bc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78605"/>
            <a:ext cx="3114676" cy="575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04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Георгиевская лента – и порох, и огонь, И горечь слёз, и радость дня победы. Н">
            <a:hlinkClick r:id="rId2" tooltip="&quot;Георгиевская лента – и порох, и огонь, И горечь слёз, и радость дня победы. Н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8981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107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7a9/0004d620-1f06c3e4/310/img14.jpg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01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7a9/0004d620-1f06c3e4/310/img15.jpg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053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7a9/0004d620-1f06c3e4/310/img16.jpg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48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оргиевская лента учреждена Екатериной Второй 26 ноября 1769 года во время">
            <a:hlinkClick r:id="rId2" tooltip="&quot;Георгиевская лента учреждена Екатериной Второй 26 ноября 1769 года во время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5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звание лента получала от имени Георгия Победоносца. ">
            <a:hlinkClick r:id="rId2" tooltip="&quot;Название лента получала от имени Георгия Победоносца. 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07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нта дополнялась девизом: «За службу и храбрость», а также белым равносторон">
            <a:hlinkClick r:id="rId2" tooltip="&quot;Лента дополнялась девизом: «За службу и храбрость», а также белым равносторон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23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ден Святого Георгия -высшая воинская награда Российской империи выдавалась">
            <a:hlinkClick r:id="rId2" tooltip="&quot;Орден Святого Георгия -высшая воинская награда Российской империи выдавалась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68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 1806 г. в русской армии ввели наградные Георгиевские знамена. Георгиевский">
            <a:hlinkClick r:id="rId2" tooltip="&quot;В 1806 г. в русской армии ввели наградные Георгиевские знамена. Георгиевский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1059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0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 время Отечественной войны 1812 года учредили еще и Георгиевскую медаль. Ею">
            <a:hlinkClick r:id="rId2" tooltip="&quot;Во время Отечественной войны 1812 года учредили еще и Георгиевскую медаль. Ею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54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ыл введен и Георгиевский крест (Солдатский Георгий, Егорий) – орден для рядо">
            <a:hlinkClick r:id="rId2" tooltip="&quot;Был введен и Георгиевский крест (Солдатский Георгий, Егорий) – орден для рядо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н картинки фото рисунки: Весна. Победа скача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9151" y="1835152"/>
            <a:ext cx="6857998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372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</Words>
  <Application>Microsoft Office PowerPoint</Application>
  <PresentationFormat>Широкоэкранный</PresentationFormat>
  <Paragraphs>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Подготовили воспитатели: Пьянзина Е.П., Ежикова Н.Б.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2020-05-08T06:53:36Z</dcterms:created>
  <dcterms:modified xsi:type="dcterms:W3CDTF">2020-05-11T10:13:50Z</dcterms:modified>
</cp:coreProperties>
</file>