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3" r:id="rId3"/>
    <p:sldId id="299" r:id="rId4"/>
    <p:sldId id="290" r:id="rId5"/>
    <p:sldId id="312" r:id="rId6"/>
    <p:sldId id="304" r:id="rId7"/>
    <p:sldId id="309" r:id="rId8"/>
    <p:sldId id="310" r:id="rId9"/>
    <p:sldId id="288" r:id="rId10"/>
    <p:sldId id="311" r:id="rId11"/>
    <p:sldId id="261" r:id="rId12"/>
    <p:sldId id="314" r:id="rId13"/>
    <p:sldId id="276" r:id="rId14"/>
    <p:sldId id="316" r:id="rId15"/>
    <p:sldId id="317" r:id="rId16"/>
    <p:sldId id="319" r:id="rId17"/>
    <p:sldId id="337" r:id="rId18"/>
    <p:sldId id="320" r:id="rId19"/>
    <p:sldId id="321" r:id="rId20"/>
    <p:sldId id="325" r:id="rId21"/>
    <p:sldId id="338" r:id="rId22"/>
    <p:sldId id="326" r:id="rId23"/>
    <p:sldId id="324" r:id="rId24"/>
    <p:sldId id="265" r:id="rId25"/>
    <p:sldId id="327" r:id="rId26"/>
    <p:sldId id="294" r:id="rId27"/>
    <p:sldId id="339" r:id="rId28"/>
    <p:sldId id="328" r:id="rId29"/>
    <p:sldId id="306" r:id="rId30"/>
    <p:sldId id="267" r:id="rId31"/>
    <p:sldId id="340" r:id="rId32"/>
    <p:sldId id="295" r:id="rId33"/>
    <p:sldId id="329" r:id="rId34"/>
    <p:sldId id="296" r:id="rId35"/>
    <p:sldId id="269" r:id="rId36"/>
    <p:sldId id="270" r:id="rId37"/>
    <p:sldId id="331" r:id="rId38"/>
    <p:sldId id="330" r:id="rId39"/>
    <p:sldId id="332" r:id="rId40"/>
    <p:sldId id="333" r:id="rId41"/>
    <p:sldId id="335" r:id="rId42"/>
    <p:sldId id="336" r:id="rId43"/>
    <p:sldId id="33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07" autoAdjust="0"/>
  </p:normalViewPr>
  <p:slideViewPr>
    <p:cSldViewPr>
      <p:cViewPr>
        <p:scale>
          <a:sx n="53" d="100"/>
          <a:sy n="53" d="100"/>
        </p:scale>
        <p:origin x="-966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23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AADFF-1E5F-46D3-93B3-EB2EF3FFCB1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32DA3-1C0A-4751-B933-8AE870806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92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32DA3-1C0A-4751-B933-8AE8708064B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480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1f8/1f8393a8bd37701801d0b6ccc96af82d/Eksperimentirovanie-kak-sredstvo-razvitiya-poznavatelnoy-aktivnosti-doshkolnikov_.pdf" TargetMode="External"/><Relationship Id="rId2" Type="http://schemas.openxmlformats.org/officeDocument/2006/relationships/hyperlink" Target="https://ds36sar.schoolrm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&#1055;&#1088;&#1077;&#1076;&#1089;&#1090;&#1072;&#1074;&#1083;&#1077;&#1085;&#1080;&#1077;%20&#1087;&#1077;&#1076;&#1072;&#1075;&#1086;&#1075;&#1080;&#1095;&#1077;&#1089;&#1082;&#1086;&#1075;&#1086;%20&#1086;&#1087;&#1099;&#1090;&#1072;%20&#1074;&#1086;&#1089;&#1087;&#1080;&#1090;&#1072;&#1090;&#1077;&#1083;&#1103;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574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Министерство образования Республики Мордовия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Алтаева Регина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Фаилевна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№36» 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1844824"/>
            <a:ext cx="5429288" cy="4752528"/>
          </a:xfrm>
        </p:spPr>
        <p:txBody>
          <a:bodyPr>
            <a:normAutofit fontScale="85000" lnSpcReduction="20000"/>
          </a:bodyPr>
          <a:lstStyle/>
          <a:p>
            <a:pPr algn="l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15.07.1987 г.</a:t>
            </a:r>
            <a:endParaRPr lang="ru-RU" sz="17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algn="l"/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«МГПИ им. М. Е. Евсевьева» 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учитель -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олегофренопедагог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"Педагогика и психология" с дополнительной специальностью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ВСГ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4588104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30.01.2010 г  .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 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«МГПИ им. М.Е.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«Дошкольное образование с основами гувернерского дела»</a:t>
            </a:r>
          </a:p>
          <a:p>
            <a:pPr algn="l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132405133835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10.04.2017 г.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): 8 лет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 года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16 лет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соответствие занимаемой должности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воспитатель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59418"/>
            <a:ext cx="2736304" cy="486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51" b="2751"/>
          <a:stretch/>
        </p:blipFill>
        <p:spPr>
          <a:xfrm>
            <a:off x="4716016" y="232107"/>
            <a:ext cx="3544640" cy="6605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92985"/>
            <a:ext cx="3970644" cy="66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83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1001" y="1023902"/>
            <a:ext cx="4038991" cy="5834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88290" y="1028492"/>
            <a:ext cx="3955710" cy="58059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4637" y="19038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0" y="502267"/>
            <a:ext cx="4262077" cy="5895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144" y="31019"/>
            <a:ext cx="4694966" cy="3397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144" y="3424807"/>
            <a:ext cx="4694966" cy="34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8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23"/>
            <a:ext cx="3335664" cy="44475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180" y="801833"/>
            <a:ext cx="2988768" cy="42773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2571962"/>
            <a:ext cx="2987824" cy="4286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2872" y="1268760"/>
            <a:ext cx="3037871" cy="4259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632"/>
            <a:ext cx="3051644" cy="39376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6168" y="2276872"/>
            <a:ext cx="3238285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3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36216"/>
            <a:ext cx="4572000" cy="6421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588" y="469404"/>
            <a:ext cx="4598588" cy="63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49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3" t="1240" r="2737" b="3250"/>
          <a:stretch/>
        </p:blipFill>
        <p:spPr>
          <a:xfrm>
            <a:off x="456086" y="1067846"/>
            <a:ext cx="3910234" cy="5790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045191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7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"/>
          <a:stretch/>
        </p:blipFill>
        <p:spPr>
          <a:xfrm>
            <a:off x="4830711" y="624399"/>
            <a:ext cx="4313289" cy="6233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64"/>
          <a:stretch/>
        </p:blipFill>
        <p:spPr>
          <a:xfrm>
            <a:off x="179512" y="624399"/>
            <a:ext cx="4352090" cy="62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65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24" y="986967"/>
            <a:ext cx="4176464" cy="5871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244" y="986967"/>
            <a:ext cx="4200372" cy="58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08" y="0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" t="2750" r="2317" b="3801"/>
          <a:stretch/>
        </p:blipFill>
        <p:spPr>
          <a:xfrm>
            <a:off x="323528" y="1053789"/>
            <a:ext cx="4032448" cy="5788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8" t="1701" r="2588" b="3800"/>
          <a:stretch/>
        </p:blipFill>
        <p:spPr>
          <a:xfrm>
            <a:off x="4644008" y="1053789"/>
            <a:ext cx="3916284" cy="57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6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08470" cy="136815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№36»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ds36sar.schoolrm.ru</a:t>
            </a: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hlinkClick r:id="rId3"/>
              </a:rPr>
              <a:t>Представление педагогического опыта «Экспериментирование как средство развития познавательной активности дошкольников»</a:t>
            </a:r>
            <a:r>
              <a:rPr lang="ru-RU" sz="2000" dirty="0" smtClean="0">
                <a:hlinkClick r:id="rId4" action="ppaction://hlinkfile"/>
              </a:rPr>
              <a:t/>
            </a:r>
            <a:br>
              <a:rPr lang="ru-RU" sz="2000" dirty="0" smtClean="0">
                <a:hlinkClick r:id="rId4" action="ppaction://hlinkfile"/>
              </a:rPr>
            </a:br>
            <a:r>
              <a:rPr lang="ru-RU" sz="2000" dirty="0" smtClean="0"/>
              <a:t>  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700808"/>
            <a:ext cx="3384376" cy="4656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08" y="0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71778"/>
            <a:ext cx="4211823" cy="5517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4" t="2830" r="6276" b="2732"/>
          <a:stretch/>
        </p:blipFill>
        <p:spPr>
          <a:xfrm>
            <a:off x="4716016" y="1234960"/>
            <a:ext cx="3711784" cy="54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1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08" y="0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142603"/>
            <a:ext cx="4191930" cy="5589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14611"/>
            <a:ext cx="387782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6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76" y="35074"/>
            <a:ext cx="2973929" cy="40324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9" r="8539" b="7633"/>
          <a:stretch/>
        </p:blipFill>
        <p:spPr>
          <a:xfrm>
            <a:off x="2555776" y="2564904"/>
            <a:ext cx="2846933" cy="41189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16632"/>
            <a:ext cx="3845065" cy="28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6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186354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4178" y="193711"/>
            <a:ext cx="2977065" cy="4291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1" y="2708920"/>
            <a:ext cx="3149395" cy="41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9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645024"/>
            <a:ext cx="4283968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26" y="22578"/>
            <a:ext cx="2995533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760" y="22578"/>
            <a:ext cx="4372813" cy="3118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2" t="5846" r="48963"/>
          <a:stretch/>
        </p:blipFill>
        <p:spPr>
          <a:xfrm>
            <a:off x="2746688" y="3140967"/>
            <a:ext cx="2722989" cy="37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6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 – классов, мероприятий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" t="1715" r="1160" b="3116"/>
          <a:stretch/>
        </p:blipFill>
        <p:spPr>
          <a:xfrm>
            <a:off x="2627784" y="836712"/>
            <a:ext cx="4133259" cy="5904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 – классов, мероприятий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408372"/>
            <a:ext cx="4355976" cy="5449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7" r="3706"/>
          <a:stretch/>
        </p:blipFill>
        <p:spPr>
          <a:xfrm>
            <a:off x="4427984" y="1362909"/>
            <a:ext cx="4673510" cy="54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1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54" y="836712"/>
            <a:ext cx="4155926" cy="5541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323" y="1268760"/>
            <a:ext cx="4903464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0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8" t="2346" r="2345" b="1986"/>
          <a:stretch/>
        </p:blipFill>
        <p:spPr>
          <a:xfrm>
            <a:off x="2987823" y="1124745"/>
            <a:ext cx="381642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1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25946"/>
            <a:ext cx="9144000" cy="4806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7" t="1701" r="1575" b="1701"/>
          <a:stretch/>
        </p:blipFill>
        <p:spPr>
          <a:xfrm>
            <a:off x="2841786" y="1071547"/>
            <a:ext cx="3962463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96752"/>
            <a:ext cx="4005333" cy="5661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853" y="1196752"/>
            <a:ext cx="4816020" cy="3218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853" y="4415056"/>
            <a:ext cx="4816020" cy="212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7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altLang="ru-RU" sz="20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5536" y="990157"/>
            <a:ext cx="3816424" cy="5877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89813" y="990157"/>
            <a:ext cx="3982325" cy="5856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altLang="ru-RU" sz="20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3528" y="964862"/>
            <a:ext cx="3898776" cy="5880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88024" y="939406"/>
            <a:ext cx="4032448" cy="59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97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530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7200" y="799642"/>
            <a:ext cx="4121058" cy="6044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23126" y="795187"/>
            <a:ext cx="4099656" cy="6048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836712"/>
            <a:ext cx="5649816" cy="5849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7" t="2750" r="5138" b="3801"/>
          <a:stretch/>
        </p:blipFill>
        <p:spPr>
          <a:xfrm>
            <a:off x="251520" y="848078"/>
            <a:ext cx="4176464" cy="5995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71061"/>
            <a:ext cx="4380630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20"/>
          <a:stretch/>
        </p:blipFill>
        <p:spPr>
          <a:xfrm>
            <a:off x="107504" y="1121857"/>
            <a:ext cx="4176464" cy="573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7817" y="1121858"/>
            <a:ext cx="4302107" cy="57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79" y="116632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205" y="692696"/>
            <a:ext cx="4587512" cy="3281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245" y="3356992"/>
            <a:ext cx="4790755" cy="33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9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03" y="1109251"/>
            <a:ext cx="3960440" cy="5600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043978"/>
            <a:ext cx="4032408" cy="56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95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185" y="334392"/>
            <a:ext cx="4551815" cy="6523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42900"/>
            <a:ext cx="4585404" cy="6515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120" y="2125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 деятельности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" t="1701" r="1162" b="4850"/>
          <a:stretch/>
        </p:blipFill>
        <p:spPr>
          <a:xfrm>
            <a:off x="2843808" y="854250"/>
            <a:ext cx="4146644" cy="58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7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819806"/>
            <a:ext cx="4248472" cy="6008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890379"/>
            <a:ext cx="4185211" cy="59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2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528"/>
            <a:ext cx="5438262" cy="3616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17171" y="1448679"/>
            <a:ext cx="392682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8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632"/>
            <a:ext cx="5534929" cy="3656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760473"/>
            <a:ext cx="3574008" cy="50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57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120" y="2125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 деятельности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9" r="2781" b="2956"/>
          <a:stretch/>
        </p:blipFill>
        <p:spPr>
          <a:xfrm>
            <a:off x="2483768" y="460459"/>
            <a:ext cx="4370587" cy="62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1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br>
              <a:rPr lang="ru-RU" sz="2200" b="1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02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11760" y="836711"/>
            <a:ext cx="4032448" cy="5765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6146" y="188640"/>
            <a:ext cx="266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4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83037" y="692696"/>
            <a:ext cx="5260963" cy="6109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649" y="704075"/>
            <a:ext cx="3809682" cy="60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4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8757" y="0"/>
            <a:ext cx="5295243" cy="3742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1376"/>
            <a:ext cx="4024567" cy="594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375</Words>
  <Application>Microsoft Office PowerPoint</Application>
  <PresentationFormat>Экран (4:3)</PresentationFormat>
  <Paragraphs>44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     Министерство образования Республики Мордовия   ПОРТФОЛИО Алтаева Регина Фаилевна МАДОУ «Детский сад №36»  г. о. Саранск  </vt:lpstr>
      <vt:lpstr>Представление инновационного педагогического опыта на сайте  МАДОУ «Детский сад №36» ds36sar.schoolrm.ru Представление педагогического опыта «Экспериментирование как средство развития познавательной активности дошкольников»    </vt:lpstr>
      <vt:lpstr>Слайд 3</vt:lpstr>
      <vt:lpstr>Слайд 4</vt:lpstr>
      <vt:lpstr>Слайд 5</vt:lpstr>
      <vt:lpstr>2. Наставничество не имею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5. Наличие авторских программ, методических пособий </vt:lpstr>
      <vt:lpstr>Слайд 17</vt:lpstr>
      <vt:lpstr>5. Наличие авторских программ, методических пособий 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Слайд 22</vt:lpstr>
      <vt:lpstr>Слайд 23</vt:lpstr>
      <vt:lpstr>Слайд 24</vt:lpstr>
      <vt:lpstr>Слайд 25</vt:lpstr>
      <vt:lpstr>7. Проведение открытых занятий, мастер – классов, мероприятий</vt:lpstr>
      <vt:lpstr>7. Проведение открытых занятий, мастер – классов, мероприятий</vt:lpstr>
      <vt:lpstr>Слайд 28</vt:lpstr>
      <vt:lpstr>8. Экспертная деятельность </vt:lpstr>
      <vt:lpstr>9. Общественно-педагогическая активность педагога: участие в комиссиях, педагогических сообществах, в жюри конкурсов</vt:lpstr>
      <vt:lpstr>9. Общественно-педагогическая активность педагога: участие в комиссиях, педагогических сообществах, в жюри конкурсов</vt:lpstr>
      <vt:lpstr>10. Позитивные результаты работы с воспитанниками </vt:lpstr>
      <vt:lpstr>10. Позитивные результаты работы с воспитанниками 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13. Участие педагога в профессиональных конкурсах</vt:lpstr>
      <vt:lpstr>13. Участие педагога в профессиональных конкурсах</vt:lpstr>
      <vt:lpstr>13. Участие педагога в профессиональных конкурсах</vt:lpstr>
      <vt:lpstr>14. Награды и поощрения 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СтВоспитатель</dc:creator>
  <cp:lastModifiedBy>Asus</cp:lastModifiedBy>
  <cp:revision>246</cp:revision>
  <dcterms:created xsi:type="dcterms:W3CDTF">2019-10-01T10:58:49Z</dcterms:created>
  <dcterms:modified xsi:type="dcterms:W3CDTF">2023-02-20T09:02:09Z</dcterms:modified>
</cp:coreProperties>
</file>