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9" r:id="rId3"/>
    <p:sldId id="265" r:id="rId4"/>
    <p:sldId id="261" r:id="rId5"/>
    <p:sldId id="263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84" r:id="rId20"/>
    <p:sldId id="279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12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6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29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4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3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2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7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8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5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11DF-72DD-4A0D-9245-4163126BF598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A09F-9A5B-4837-A8C5-0D2EBCEEE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-144939"/>
            <a:ext cx="6289963" cy="6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554182"/>
            <a:ext cx="4622124" cy="5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3636" y="844005"/>
            <a:ext cx="8257309" cy="4972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Поздравляю вас, ребята! Вы успешно справились со вторым заданием. Ищите вторую часть </a:t>
            </a:r>
            <a:r>
              <a:rPr lang="ru-RU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пирамидкой.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(дети находят вторую часть </a:t>
            </a:r>
            <a:r>
              <a:rPr lang="ru-RU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внимание, послушайте следующее задание.</a:t>
            </a:r>
            <a:endParaRPr lang="ru-RU" sz="28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№3.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Один, два, три ты на месте не сиди.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Отправляйтесь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туда куда показывает </a:t>
            </a:r>
            <a:r>
              <a:rPr lang="ru-RU" sz="2800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желтая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стрелка на следующую станцию </a:t>
            </a:r>
            <a:r>
              <a:rPr lang="ru-RU" sz="2800" b="1" i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«Танцевальная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 smtClean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533437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3854" y="1212962"/>
            <a:ext cx="74121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«Вы прекрасно 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танцевали.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Ищите третью часть </a:t>
            </a:r>
            <a:r>
              <a:rPr lang="ru-RU" sz="4400" b="1" i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пазла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кукольной кровати под подушкой.</a:t>
            </a: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367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554182"/>
            <a:ext cx="4622124" cy="5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4471" y="1360805"/>
            <a:ext cx="8229601" cy="438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«Отравляйтесь туда куда указывает 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синяя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стрелка».</a:t>
            </a:r>
            <a:endParaRPr lang="ru-RU" sz="36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(дети проходят и садятся на стульчики)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№4. </a:t>
            </a:r>
            <a:endParaRPr lang="ru-RU" sz="3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два, три одним словом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назови.</a:t>
            </a:r>
            <a:endParaRPr lang="ru-RU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3" y="1058018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3225" y="610568"/>
            <a:ext cx="9025370" cy="563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«Скажи одним словом» (обобщение) с мячом.</a:t>
            </a: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Яблоко, груша, слива, лимон – … (фрукты).</a:t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Кровать, тумбочка, стул, шкаф – … (мебель).</a:t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Собака, кошка, корова, коза – … (домашние животные).</a:t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Папа, мама, бабушка, дедушка – … (родственники - семья).</a:t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Кубик, кукла, машина, мячик – … (игрушки).</a:t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Тапочки, босоножки, сапоги, кроссовки – … (обувь).</a:t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Пчела, стрекоза, муха, жук – … (насекомые).</a:t>
            </a:r>
            <a:b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Самолёт, вертолёт, ракета – … (воздушный транспорт).                                           - Дуб, сосна, береза -  … (деревья).                                                                                                     - Малина, клубника, брусника - … (ягоды).                                                                              – Морковь, капуста, огурец - … (овощи).</a:t>
            </a:r>
            <a:endParaRPr lang="ru-RU" sz="2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554182"/>
            <a:ext cx="4622124" cy="5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6655" y="690172"/>
            <a:ext cx="8825345" cy="580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ищите часть </a:t>
            </a:r>
            <a:r>
              <a:rPr lang="ru-RU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уголке рисования под акварельными красками.</a:t>
            </a:r>
            <a:endParaRPr lang="ru-RU" sz="36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№5. Отправляйтесь туда куда показывает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оранжевая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стрелка до станции </a:t>
            </a:r>
            <a:r>
              <a:rPr lang="ru-RU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«Сказочная». </a:t>
            </a:r>
            <a:endParaRPr lang="ru-RU" sz="3600" b="1" dirty="0" smtClean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(Дети 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садятся за </a:t>
            </a:r>
            <a:r>
              <a:rPr lang="ru-RU" sz="3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столы</a:t>
            </a: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+mj-lt"/>
              </a:rPr>
              <a:t> 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№5:</a:t>
            </a:r>
          </a:p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Один, два, три время года назови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533437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2690" y="208567"/>
            <a:ext cx="10404763" cy="644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Сколько всего у нас времен года? (Четыре)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Давайте перечислим их. (Лето, Осень, Зима и Весна).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18034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Какая сказка изображена на первой картинке? (Колобок)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какое время года происходит действие этой сказки? (Летом)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каким признакам вы узнали, что это лето? (Ответы детей)                                 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Какая сказка изображена на второй картинке? (Репка)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какое время года происходит действие этой сказки? (Осень)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каким признакам вы узнали, что это осень? (Ответы детей)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Какая сказка изображена на третьей картинке? (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Заюшкина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избушка)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какое время года происходит действие этой сказки? (Зимой)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каким признакам вы узнали, что это зима? (Ответы детей)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Какая сказка изображена на следующей картинке? (Весна Красна)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какое время года происходит действие этой сказки? (весной)</a:t>
            </a:r>
            <a:endParaRPr lang="ru-RU" sz="20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 каким признакам вы узнали, что это лето? (Ответы детей)</a:t>
            </a:r>
            <a:endParaRPr lang="ru-RU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554182"/>
            <a:ext cx="4622124" cy="5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6764" y="909140"/>
            <a:ext cx="8215746" cy="53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Игрек доволен. Дети, вы хорошо справились с заданием №5. И следующая подсказка: ищите 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доской.</a:t>
            </a:r>
            <a:endParaRPr lang="ru-RU" sz="3600" b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(Воспитатель заглядывает за доску и находит еще одну часть карты)</a:t>
            </a:r>
            <a:endParaRPr lang="ru-RU" sz="3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№6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«Собери сказку по разрезным картинкам».</a:t>
            </a:r>
            <a:endParaRPr lang="ru-RU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533437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6472" y="1009680"/>
            <a:ext cx="8395855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spcAft>
                <a:spcPts val="75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Пальчиковая гимнастика </a:t>
            </a:r>
            <a:endParaRPr lang="ru-RU" sz="3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>
              <a:spcAft>
                <a:spcPts val="75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пальчик»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Пальчик-мальчик, где ты был? 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этим братцем в лес ходил. 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этим братцем щи варил. 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этим братцем кашу ел. </a:t>
            </a:r>
            <a:b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этим братцем песни пел.</a:t>
            </a:r>
            <a:r>
              <a:rPr lang="ru-RU" sz="3600" b="1" i="1" dirty="0">
                <a:solidFill>
                  <a:srgbClr val="474646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3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7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2" y="471055"/>
            <a:ext cx="4622124" cy="5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29889" y="1839041"/>
            <a:ext cx="7827819" cy="372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75"/>
              </a:spcAft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Поздравляю вас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 справились со всеми задачами. </a:t>
            </a:r>
            <a:endParaRPr lang="ru-RU" sz="4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875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Последний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кусочек </a:t>
            </a:r>
            <a:r>
              <a:rPr lang="ru-RU" sz="4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найдете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тем предметом, из которого дети пьют воду».</a:t>
            </a:r>
            <a:endParaRPr lang="ru-RU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928" y="526472"/>
            <a:ext cx="8603672" cy="5583382"/>
          </a:xfrm>
          <a:prstGeom prst="rect">
            <a:avLst/>
          </a:prstGeom>
        </p:spPr>
      </p:pic>
      <p:pic>
        <p:nvPicPr>
          <p:cNvPr id="8" name="Picture 6" descr="Игрек | Фиксипедия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526472"/>
            <a:ext cx="4170218" cy="57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1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7" y="1502883"/>
            <a:ext cx="3952897" cy="47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3308" y="1065526"/>
            <a:ext cx="8298873" cy="514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«Привет, меня зовут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Фиксик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Игрек. Я спрятал сокровище в вашем детском саду и хочу предложить вам добыть его. Фото сокровища добавляю в фотогалерею. Вам его покажет воспитатель. А для того, чтобы найти клад, вам необходимо будет выполнить задания на разных станциях. Пройдя станцию ​​вы получите одну часть </a:t>
            </a:r>
            <a:r>
              <a:rPr 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только собрав все части вы получите последнее сообщение от меня и узнаете, где находится клад. Ваши воспитатели вам помогут. Желаю вам успехов!»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5" y="824383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57600" y="1015037"/>
            <a:ext cx="8160328" cy="4531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4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Сообщение: </a:t>
            </a: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«Клад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в месте, где дети спят. Под кроватью №5. Если найдете клад, пришлите мне фото на </a:t>
            </a: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память». </a:t>
            </a: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4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Ваш 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Фиксик</a:t>
            </a: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Игрек».</a:t>
            </a:r>
            <a:endParaRPr lang="ru-RU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30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6" y="220265"/>
            <a:ext cx="5895109" cy="641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928" y="526472"/>
            <a:ext cx="8603672" cy="5583382"/>
          </a:xfrm>
          <a:prstGeom prst="rect">
            <a:avLst/>
          </a:prstGeom>
        </p:spPr>
      </p:pic>
      <p:pic>
        <p:nvPicPr>
          <p:cNvPr id="8" name="Picture 6" descr="Игрек | Фиксипедия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526472"/>
            <a:ext cx="4170218" cy="57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6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533437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3637" y="1664962"/>
            <a:ext cx="84374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Слушайте внимательно: </a:t>
            </a:r>
            <a:endParaRPr lang="ru-RU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№1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«Один, два, три на вопрос ответ скажи».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10256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533437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87091" y="478256"/>
            <a:ext cx="8562108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1.Колобок, обросший иголками (ёжик)</a:t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Кто ходит в каменной рубахе? (черепаха)</a:t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Курица в детстве  называется (цыплёнок)</a:t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Корова в детстве называется  (телёнок)</a:t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Прибор для измерения времени (часы)</a:t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Прибор для измерения температуры (термометр)</a:t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Назовите страну, в которой мы живём (Россия)                                                               8. Как называется наша Республика? (Мордовия)                                                                9.Скажите название нашего города (Саранск)</a:t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Кто тянул Репку? (дед, бабка, внучка, Жучка, кошка, мышка)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Как звали трёх поросят? (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Ниф-Ниф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Наф-Наф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Нуф-Нуф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Что купила на базаре Муха – Цокотуха? (самовар)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13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Кто разбил золотое яичко? (мышка)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Какая избушка была у лисы? (ледяная)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15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.Сколько пальцев на руке?                                                                                16.Сколько пальцев на двух руках?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533437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6472" y="1209354"/>
            <a:ext cx="7550727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Сообщение от Игрека:                                                                                               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«Поздравляю, вы прекрасно выполнили первое задание. Ищите часть </a:t>
            </a:r>
            <a:r>
              <a:rPr lang="ru-RU" sz="4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пазла</a:t>
            </a: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кухонном уголке под ананасом</a:t>
            </a:r>
            <a:r>
              <a:rPr lang="ru-RU" sz="4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554182"/>
            <a:ext cx="4622124" cy="5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2896" y="1250897"/>
            <a:ext cx="7172303" cy="3922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875"/>
              </a:spcAft>
            </a:pP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№2. </a:t>
            </a:r>
            <a:endParaRPr lang="en-US" sz="44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Двигайтесь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туда куда указывает </a:t>
            </a:r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зеленая</a:t>
            </a:r>
            <a:r>
              <a:rPr lang="ru-RU" sz="4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стрелка. Один, два, три на станцию </a:t>
            </a:r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«Лесную»</a:t>
            </a:r>
            <a:r>
              <a:rPr lang="ru-RU" sz="44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 иди.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554182"/>
            <a:ext cx="4622124" cy="549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2399" y="962594"/>
            <a:ext cx="7523019" cy="468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z="44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 вдохнуть </a:t>
            </a:r>
            <a:r>
              <a:rPr lang="ru-RU" sz="4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свежий воздух – вдох через нос, выдох через рот, на выдохе без напряжения голоса надо сказать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«Ах-х-х-х»</a:t>
            </a:r>
            <a:r>
              <a:rPr lang="ru-RU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 descr="Игрек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533437"/>
            <a:ext cx="3629891" cy="549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3964" y="847107"/>
            <a:ext cx="7218218" cy="486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</a:t>
            </a:r>
            <a:r>
              <a:rPr lang="ru-RU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такое лес?</a:t>
            </a:r>
            <a:endParaRPr lang="ru-RU" sz="36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растет в лесу?</a:t>
            </a:r>
            <a:endParaRPr lang="ru-RU" sz="36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Кто живет в лесу?</a:t>
            </a:r>
            <a:endParaRPr lang="ru-RU" sz="36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Какие животные живут в лесу?</a:t>
            </a:r>
            <a:endParaRPr lang="ru-RU" sz="36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Почему нужно беречь лес?</a:t>
            </a:r>
            <a:endParaRPr lang="ru-RU" sz="3600" b="1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75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Какую пользу лес дает людям?</a:t>
            </a:r>
            <a:endParaRPr lang="ru-RU" sz="36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1038</Words>
  <Application>Microsoft Office PowerPoint</Application>
  <PresentationFormat>Широкоэкранный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pc-one</dc:creator>
  <cp:lastModifiedBy>pc-one</cp:lastModifiedBy>
  <cp:revision>17</cp:revision>
  <dcterms:created xsi:type="dcterms:W3CDTF">2022-05-15T16:21:39Z</dcterms:created>
  <dcterms:modified xsi:type="dcterms:W3CDTF">2022-05-17T19:13:20Z</dcterms:modified>
</cp:coreProperties>
</file>