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4"/>
  </p:notesMasterIdLst>
  <p:sldIdLst>
    <p:sldId id="301" r:id="rId2"/>
    <p:sldId id="256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6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9" r:id="rId42"/>
    <p:sldId id="30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4684" autoAdjust="0"/>
  </p:normalViewPr>
  <p:slideViewPr>
    <p:cSldViewPr>
      <p:cViewPr varScale="1">
        <p:scale>
          <a:sx n="66" d="100"/>
          <a:sy n="66" d="100"/>
        </p:scale>
        <p:origin x="-15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AFD83-4F0D-43D9-B14D-680443F434F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1CE9C-1CC9-4EA2-849A-68A43F146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338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1CE9C-1CC9-4EA2-849A-68A43F14642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2155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79B752A-D039-4F99-81C7-B47CCC06741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514181A-62AC-45F1-9146-6FEE047E63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576" y="630565"/>
            <a:ext cx="756084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onstantia" pitchFamily="18" charset="0"/>
                <a:ea typeface="Times New Roman" pitchFamily="18" charset="0"/>
              </a:rPr>
              <a:t>«Дидактические игры и упражнения 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onstantia" pitchFamily="18" charset="0"/>
                <a:ea typeface="Times New Roman" pitchFamily="18" charset="0"/>
              </a:rPr>
              <a:t>по формированию лексико-грамматических категорий по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onstantia" pitchFamily="18" charset="0"/>
                <a:ea typeface="Times New Roman" pitchFamily="18" charset="0"/>
              </a:rPr>
              <a:t> теме: «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ruthCYR Black" pitchFamily="50" charset="-52"/>
                <a:ea typeface="Times New Roman" pitchFamily="18" charset="0"/>
                <a:cs typeface="Times New Roman" pitchFamily="18" charset="0"/>
              </a:rPr>
              <a:t>Бытовые электроприборы»</a:t>
            </a: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</a:rPr>
              <a:t>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 descr="remont-bytovoj-i-tsifrovoj-tekhniki_57536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5732004" cy="3582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444208" y="4827349"/>
            <a:ext cx="223224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</a:t>
            </a:r>
            <a:r>
              <a:rPr lang="ru-RU" sz="1600" b="1" i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Составила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:                                             учитель-логопед                                                     Ющишина В.В.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2095964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094434"/>
            <a:ext cx="749873" cy="420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415305"/>
            <a:ext cx="2366939" cy="17175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2448" y="1094434"/>
            <a:ext cx="638747" cy="420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7713" y="385873"/>
            <a:ext cx="2381251" cy="1776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308" y="3429000"/>
            <a:ext cx="2157176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4370798"/>
            <a:ext cx="749873" cy="420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69925" y="3429000"/>
            <a:ext cx="2416886" cy="22985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7840" y="4371542"/>
            <a:ext cx="749873" cy="4206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58742" y="3429000"/>
            <a:ext cx="2199896" cy="22985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b="7539"/>
          <a:stretch/>
        </p:blipFill>
        <p:spPr>
          <a:xfrm>
            <a:off x="179512" y="404664"/>
            <a:ext cx="2443129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124744"/>
            <a:ext cx="749873" cy="420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b="14394"/>
          <a:stretch/>
        </p:blipFill>
        <p:spPr>
          <a:xfrm>
            <a:off x="3635896" y="404664"/>
            <a:ext cx="2386392" cy="1805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5499" y="1173042"/>
            <a:ext cx="749873" cy="420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0199" y="398972"/>
            <a:ext cx="1974058" cy="1805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1" y="3212976"/>
            <a:ext cx="2371120" cy="2618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311763"/>
            <a:ext cx="749873" cy="420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90431" y="3284984"/>
            <a:ext cx="2341351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0273" y="4337715"/>
            <a:ext cx="749873" cy="4206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0199" y="3284985"/>
            <a:ext cx="1974058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2165226" cy="2165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84784"/>
            <a:ext cx="749873" cy="420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8695" y="620688"/>
            <a:ext cx="2160841" cy="2165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8566" y="1492971"/>
            <a:ext cx="749873" cy="420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62770" y="620688"/>
            <a:ext cx="2219423" cy="2165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645024"/>
            <a:ext cx="2165226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1" y="4658830"/>
            <a:ext cx="749873" cy="420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88693" y="3696588"/>
            <a:ext cx="2160843" cy="2396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8566" y="4658830"/>
            <a:ext cx="749873" cy="4206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7467" y="3645024"/>
            <a:ext cx="2204726" cy="23621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04864"/>
            <a:ext cx="2304256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2358" y="3146662"/>
            <a:ext cx="749873" cy="420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204864"/>
            <a:ext cx="2059682" cy="2259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146662"/>
            <a:ext cx="749873" cy="420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2204864"/>
            <a:ext cx="2232248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48680"/>
            <a:ext cx="66415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«Загадки и отгадки»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b="7077"/>
          <a:stretch/>
        </p:blipFill>
        <p:spPr>
          <a:xfrm>
            <a:off x="395536" y="1628800"/>
            <a:ext cx="2664295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628800"/>
            <a:ext cx="2952328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984" y="4213412"/>
            <a:ext cx="2816864" cy="2527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214970"/>
            <a:ext cx="2952328" cy="2391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188641"/>
            <a:ext cx="63194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«Составь предложение»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1746" name="Picture 2" descr="C:\Documents and Settings\Владелец\Рабочий стол\ст.гр\vinhaBl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2221327" cy="2160240"/>
          </a:xfrm>
          <a:prstGeom prst="rect">
            <a:avLst/>
          </a:prstGeom>
          <a:noFill/>
        </p:spPr>
      </p:pic>
      <p:pic>
        <p:nvPicPr>
          <p:cNvPr id="31747" name="Picture 3" descr="C:\Documents and Settings\Владелец\Рабочий стол\ст.гр\chay-ot-gepertoni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3554" y="1124744"/>
            <a:ext cx="2648570" cy="2160240"/>
          </a:xfrm>
          <a:prstGeom prst="rect">
            <a:avLst/>
          </a:prstGeom>
          <a:noFill/>
        </p:spPr>
      </p:pic>
      <p:pic>
        <p:nvPicPr>
          <p:cNvPr id="31749" name="Picture 5" descr="C:\Documents and Settings\Владелец\Рабочий стол\ст.гр\depositphotos_79281242-stock-illustration-cartoon-illustration-of-funny-teap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124744"/>
            <a:ext cx="2709008" cy="2160240"/>
          </a:xfrm>
          <a:prstGeom prst="rect">
            <a:avLst/>
          </a:prstGeom>
          <a:noFill/>
        </p:spPr>
      </p:pic>
      <p:pic>
        <p:nvPicPr>
          <p:cNvPr id="31750" name="Picture 6" descr="C:\Documents and Settings\Владелец\Рабочий стол\ст.гр\depositphotos_18856949-Child-vacuum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2304256" cy="2304256"/>
          </a:xfrm>
          <a:prstGeom prst="rect">
            <a:avLst/>
          </a:prstGeom>
          <a:noFill/>
        </p:spPr>
      </p:pic>
      <p:pic>
        <p:nvPicPr>
          <p:cNvPr id="31751" name="Picture 7" descr="C:\Documents and Settings\Владелец\Рабочий стол\ст.гр\kover-detskiy-mikimausy--696a-1408373102093025-1-big.jpg"/>
          <p:cNvPicPr>
            <a:picLocks noChangeAspect="1" noChangeArrowheads="1"/>
          </p:cNvPicPr>
          <p:nvPr/>
        </p:nvPicPr>
        <p:blipFill>
          <a:blip r:embed="rId6" cstate="print"/>
          <a:srcRect b="7639"/>
          <a:stretch>
            <a:fillRect/>
          </a:stretch>
        </p:blipFill>
        <p:spPr bwMode="auto">
          <a:xfrm>
            <a:off x="2915817" y="3789040"/>
            <a:ext cx="2808312" cy="2183713"/>
          </a:xfrm>
          <a:prstGeom prst="rect">
            <a:avLst/>
          </a:prstGeom>
          <a:noFill/>
        </p:spPr>
      </p:pic>
      <p:pic>
        <p:nvPicPr>
          <p:cNvPr id="31752" name="Picture 8" descr="C:\Documents and Settings\Владелец\Рабочий стол\ст.гр\329488_stock-photo-cute-vacuum-clean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789040"/>
            <a:ext cx="2520280" cy="21602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Владелец\Рабочий стол\ст.гр\45308932-brother-and-sister-vector-illustration-on-white-background.jpg"/>
          <p:cNvPicPr>
            <a:picLocks noChangeAspect="1" noChangeArrowheads="1"/>
          </p:cNvPicPr>
          <p:nvPr/>
        </p:nvPicPr>
        <p:blipFill>
          <a:blip r:embed="rId2" cstate="print"/>
          <a:srcRect r="51852" b="6452"/>
          <a:stretch>
            <a:fillRect/>
          </a:stretch>
        </p:blipFill>
        <p:spPr bwMode="auto">
          <a:xfrm>
            <a:off x="395536" y="404664"/>
            <a:ext cx="1584176" cy="2232248"/>
          </a:xfrm>
          <a:prstGeom prst="rect">
            <a:avLst/>
          </a:prstGeom>
          <a:noFill/>
        </p:spPr>
      </p:pic>
      <p:pic>
        <p:nvPicPr>
          <p:cNvPr id="30723" name="Picture 3" descr="C:\Documents and Settings\Владелец\Рабочий стол\ст.гр\BaG0RrZDjA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76672"/>
            <a:ext cx="2507383" cy="2160240"/>
          </a:xfrm>
          <a:prstGeom prst="rect">
            <a:avLst/>
          </a:prstGeom>
          <a:noFill/>
        </p:spPr>
      </p:pic>
      <p:pic>
        <p:nvPicPr>
          <p:cNvPr id="30724" name="Picture 4" descr="C:\Documents and Settings\Владелец\Рабочий стол\ст.гр\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76672"/>
            <a:ext cx="2635536" cy="2160240"/>
          </a:xfrm>
          <a:prstGeom prst="rect">
            <a:avLst/>
          </a:prstGeom>
          <a:noFill/>
        </p:spPr>
      </p:pic>
      <p:pic>
        <p:nvPicPr>
          <p:cNvPr id="30725" name="Picture 5" descr="F:\ПЕСНИ\vanna-zamenena-dushevoy-kabinoy-stiralka-ustanovlena-na-osvobodi.jpg"/>
          <p:cNvPicPr>
            <a:picLocks noChangeAspect="1" noChangeArrowheads="1"/>
          </p:cNvPicPr>
          <p:nvPr/>
        </p:nvPicPr>
        <p:blipFill>
          <a:blip r:embed="rId5" cstate="print"/>
          <a:srcRect l="22500" b="6452"/>
          <a:stretch>
            <a:fillRect/>
          </a:stretch>
        </p:blipFill>
        <p:spPr bwMode="auto">
          <a:xfrm>
            <a:off x="827584" y="3501008"/>
            <a:ext cx="2664296" cy="2088232"/>
          </a:xfrm>
          <a:prstGeom prst="rect">
            <a:avLst/>
          </a:prstGeom>
          <a:noFill/>
        </p:spPr>
      </p:pic>
      <p:pic>
        <p:nvPicPr>
          <p:cNvPr id="2050" name="Picture 2" descr="C:\Documents and Settings\Владелец\Рабочий стол\ст.гр\2413365_stock-photo-bathro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501008"/>
            <a:ext cx="2671352" cy="1999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8449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F:\ПЕСНИ\0101010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04664"/>
            <a:ext cx="2160240" cy="2160240"/>
          </a:xfrm>
          <a:prstGeom prst="rect">
            <a:avLst/>
          </a:prstGeom>
          <a:noFill/>
        </p:spPr>
      </p:pic>
      <p:pic>
        <p:nvPicPr>
          <p:cNvPr id="1026" name="Picture 2" descr="C:\Documents and Settings\Владелец\Рабочий стол\ст.гр\zhadnaya-staruk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2160240" cy="2160240"/>
          </a:xfrm>
          <a:prstGeom prst="rect">
            <a:avLst/>
          </a:prstGeom>
          <a:noFill/>
        </p:spPr>
      </p:pic>
      <p:pic>
        <p:nvPicPr>
          <p:cNvPr id="1027" name="Picture 3" descr="C:\Documents and Settings\Владелец\Рабочий стол\ст.гр\pigogi_na_zakaz_ek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04664"/>
            <a:ext cx="2376264" cy="2160240"/>
          </a:xfrm>
          <a:prstGeom prst="rect">
            <a:avLst/>
          </a:prstGeom>
          <a:noFill/>
        </p:spPr>
      </p:pic>
      <p:pic>
        <p:nvPicPr>
          <p:cNvPr id="1028" name="Picture 4" descr="C:\Documents and Settings\Владелец\Рабочий стол\ст.гр\6853064.jpg"/>
          <p:cNvPicPr>
            <a:picLocks noChangeAspect="1" noChangeArrowheads="1"/>
          </p:cNvPicPr>
          <p:nvPr/>
        </p:nvPicPr>
        <p:blipFill>
          <a:blip r:embed="rId5" cstate="print"/>
          <a:srcRect b="2500"/>
          <a:stretch>
            <a:fillRect/>
          </a:stretch>
        </p:blipFill>
        <p:spPr bwMode="auto">
          <a:xfrm>
            <a:off x="1619672" y="3429000"/>
            <a:ext cx="2448272" cy="2808312"/>
          </a:xfrm>
          <a:prstGeom prst="rect">
            <a:avLst/>
          </a:prstGeom>
          <a:noFill/>
        </p:spPr>
      </p:pic>
      <p:pic>
        <p:nvPicPr>
          <p:cNvPr id="1029" name="Picture 5" descr="C:\Documents and Settings\Владелец\Рабочий стол\ст.гр\0_1c23a_c3233727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425400"/>
            <a:ext cx="2808312" cy="2667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57593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2017" y="476672"/>
            <a:ext cx="587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«Четвертый лишний»</a:t>
            </a:r>
            <a:endParaRPr lang="ru-RU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-1" b="3448"/>
          <a:stretch/>
        </p:blipFill>
        <p:spPr>
          <a:xfrm>
            <a:off x="323528" y="2204864"/>
            <a:ext cx="173541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199190"/>
            <a:ext cx="1485102" cy="1512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6479" y="2143453"/>
            <a:ext cx="1656184" cy="1563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2060848"/>
            <a:ext cx="1469201" cy="1540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89709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348880"/>
            <a:ext cx="1824204" cy="13681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348880"/>
            <a:ext cx="1972021" cy="1368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9840" y="2348880"/>
            <a:ext cx="1688383" cy="13119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2348880"/>
            <a:ext cx="1599038" cy="1368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74268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88640"/>
            <a:ext cx="54726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«Назови ласково»</a:t>
            </a:r>
          </a:p>
        </p:txBody>
      </p:sp>
      <p:pic>
        <p:nvPicPr>
          <p:cNvPr id="1026" name="Picture 2" descr="F:\ПЕСНИ\000537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166" y="1052736"/>
            <a:ext cx="3142854" cy="1872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F:\ПЕСНИ\cute-telephones-illustration-stock-illustration-991902.jpg"/>
          <p:cNvPicPr>
            <a:picLocks noChangeAspect="1" noChangeArrowheads="1"/>
          </p:cNvPicPr>
          <p:nvPr/>
        </p:nvPicPr>
        <p:blipFill>
          <a:blip r:embed="rId4" cstate="print"/>
          <a:srcRect b="51239"/>
          <a:stretch>
            <a:fillRect/>
          </a:stretch>
        </p:blipFill>
        <p:spPr bwMode="auto">
          <a:xfrm flipH="1">
            <a:off x="5724128" y="1340768"/>
            <a:ext cx="2273558" cy="15738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3" descr="F:\ПЕСНИ\depositphotos_31115289-Vacuum-clean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356992"/>
            <a:ext cx="2520280" cy="30552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F:\ПЕСНИ\3296533_stock-photo-vacuum-clean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437112"/>
            <a:ext cx="1828800" cy="1828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Стрелка вправо 9"/>
          <p:cNvSpPr/>
          <p:nvPr/>
        </p:nvSpPr>
        <p:spPr>
          <a:xfrm>
            <a:off x="4067944" y="1844824"/>
            <a:ext cx="1512168" cy="2160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995936" y="5157192"/>
            <a:ext cx="1512168" cy="2160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492897"/>
            <a:ext cx="2008193" cy="15841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492897"/>
            <a:ext cx="1872208" cy="16795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6036" y="2492897"/>
            <a:ext cx="1656183" cy="1751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1" y="2500316"/>
            <a:ext cx="2034515" cy="1744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90029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2276872"/>
            <a:ext cx="1771968" cy="18550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6170"/>
          <a:stretch/>
        </p:blipFill>
        <p:spPr>
          <a:xfrm>
            <a:off x="2195736" y="2527597"/>
            <a:ext cx="1664606" cy="1468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7025" y="2563600"/>
            <a:ext cx="1846524" cy="1468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2527597"/>
            <a:ext cx="2054513" cy="15408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97310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1859974" cy="14964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569488"/>
            <a:ext cx="1614768" cy="14683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494766"/>
            <a:ext cx="1368152" cy="15430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2494766"/>
            <a:ext cx="1656184" cy="15430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360238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2132856"/>
            <a:ext cx="2638425" cy="285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123728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«Посчитай»</a:t>
            </a:r>
            <a:endParaRPr lang="ru-RU" sz="36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8007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916832"/>
            <a:ext cx="2639797" cy="2859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988840"/>
            <a:ext cx="2639797" cy="2859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288983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764704"/>
            <a:ext cx="2127384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692696"/>
            <a:ext cx="2193864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3789039"/>
            <a:ext cx="2664295" cy="28858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785661"/>
            <a:ext cx="2088232" cy="2261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789039"/>
            <a:ext cx="2639797" cy="2859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352602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7784" y="1196752"/>
            <a:ext cx="3816423" cy="41643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46348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340768"/>
            <a:ext cx="3024336" cy="326990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2040" y="1340767"/>
            <a:ext cx="3112568" cy="33652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75543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404664"/>
            <a:ext cx="2520280" cy="27249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7864" y="404664"/>
            <a:ext cx="2520280" cy="27249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4208" y="404664"/>
            <a:ext cx="2283898" cy="27249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704" y="3717032"/>
            <a:ext cx="2211890" cy="23914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2080" y="3717032"/>
            <a:ext cx="2211890" cy="23914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65348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1052736"/>
            <a:ext cx="4032448" cy="40324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165696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ЕСНИ\2cba8ef0ba404fcf65be77bf46187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2808312" cy="2808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F:\ПЕСНИ\2c7f99822c544e932ff26ee3885a9e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268760"/>
            <a:ext cx="1872208" cy="1872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F:\ПЕСНИ\4eaacfdef386333145909c1e32427db3.jpg"/>
          <p:cNvPicPr>
            <a:picLocks noChangeAspect="1" noChangeArrowheads="1"/>
          </p:cNvPicPr>
          <p:nvPr/>
        </p:nvPicPr>
        <p:blipFill>
          <a:blip r:embed="rId4" cstate="print"/>
          <a:srcRect l="5990" r="13147"/>
          <a:stretch>
            <a:fillRect/>
          </a:stretch>
        </p:blipFill>
        <p:spPr bwMode="auto">
          <a:xfrm>
            <a:off x="5940152" y="4149080"/>
            <a:ext cx="1872208" cy="21602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F:\ПЕСНИ\cartoon-home-lamp-23179278.jpg"/>
          <p:cNvPicPr>
            <a:picLocks noChangeAspect="1" noChangeArrowheads="1"/>
          </p:cNvPicPr>
          <p:nvPr/>
        </p:nvPicPr>
        <p:blipFill>
          <a:blip r:embed="rId5" cstate="print"/>
          <a:srcRect b="7647"/>
          <a:stretch>
            <a:fillRect/>
          </a:stretch>
        </p:blipFill>
        <p:spPr bwMode="auto">
          <a:xfrm>
            <a:off x="1115616" y="3573016"/>
            <a:ext cx="2808312" cy="2808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Стрелка вправо 6"/>
          <p:cNvSpPr/>
          <p:nvPr/>
        </p:nvSpPr>
        <p:spPr>
          <a:xfrm>
            <a:off x="4067944" y="1844824"/>
            <a:ext cx="1512168" cy="2160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211960" y="5085184"/>
            <a:ext cx="1512168" cy="2160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68560" y="1412776"/>
            <a:ext cx="4318018" cy="3456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3" y="1412776"/>
            <a:ext cx="4180417" cy="33462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1923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2575" y="260649"/>
            <a:ext cx="3456384" cy="27666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289553"/>
            <a:ext cx="3241543" cy="2635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2120" y="288358"/>
            <a:ext cx="3351041" cy="2682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844" y="3501008"/>
            <a:ext cx="3888432" cy="31125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4184" y="3501008"/>
            <a:ext cx="3888432" cy="31125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1740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476672"/>
            <a:ext cx="387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«Закончи предложение»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7722" y="1556792"/>
            <a:ext cx="4084558" cy="442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791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314582"/>
            <a:ext cx="5040560" cy="36471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4503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484784"/>
            <a:ext cx="5112568" cy="4032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4526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628800"/>
            <a:ext cx="4824536" cy="34442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6624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1196752"/>
            <a:ext cx="6552728" cy="5184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9467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556792"/>
            <a:ext cx="4968552" cy="5040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0043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412776"/>
            <a:ext cx="5040560" cy="38164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7686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340768"/>
            <a:ext cx="4215805" cy="44134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5489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F:\ПЕСНИ\38a3fd2876fa338545a5f9eedef94806.jpg"/>
          <p:cNvPicPr>
            <a:picLocks noChangeAspect="1" noChangeArrowheads="1"/>
          </p:cNvPicPr>
          <p:nvPr/>
        </p:nvPicPr>
        <p:blipFill>
          <a:blip r:embed="rId2" cstate="print"/>
          <a:srcRect l="31034" t="11770" r="31365" b="15119"/>
          <a:stretch>
            <a:fillRect/>
          </a:stretch>
        </p:blipFill>
        <p:spPr bwMode="auto">
          <a:xfrm>
            <a:off x="1475656" y="188640"/>
            <a:ext cx="2088232" cy="33843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3" name="Picture 7" descr="F:\ПЕСНИ\depositphotos_7841305-stock-illustration-refrigera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052736"/>
            <a:ext cx="1682039" cy="24032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4" name="Picture 8" descr="F:\ПЕСНИ\electric-iron-20143956.jpg"/>
          <p:cNvPicPr>
            <a:picLocks noChangeAspect="1" noChangeArrowheads="1"/>
          </p:cNvPicPr>
          <p:nvPr/>
        </p:nvPicPr>
        <p:blipFill>
          <a:blip r:embed="rId4" cstate="print"/>
          <a:srcRect b="8571"/>
          <a:stretch>
            <a:fillRect/>
          </a:stretch>
        </p:blipFill>
        <p:spPr bwMode="auto">
          <a:xfrm>
            <a:off x="5868144" y="4581128"/>
            <a:ext cx="2172887" cy="1800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5" name="Picture 9" descr="F:\ПЕСНИ\543e2fce7f3a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293096"/>
            <a:ext cx="3024336" cy="21231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Стрелка вправо 10"/>
          <p:cNvSpPr/>
          <p:nvPr/>
        </p:nvSpPr>
        <p:spPr>
          <a:xfrm>
            <a:off x="4067944" y="1844824"/>
            <a:ext cx="1512168" cy="2160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139952" y="5229200"/>
            <a:ext cx="1512168" cy="2160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764704"/>
            <a:ext cx="4752528" cy="49602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8807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8864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«Добавь правильное словечко»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908720"/>
            <a:ext cx="2736304" cy="1979887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 rot="2749548">
            <a:off x="2087126" y="2172038"/>
            <a:ext cx="305028" cy="203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409090">
            <a:off x="3463171" y="2904263"/>
            <a:ext cx="252781" cy="17154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1019288">
            <a:off x="5076280" y="3007815"/>
            <a:ext cx="276490" cy="1739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8845585">
            <a:off x="6521438" y="2579348"/>
            <a:ext cx="276490" cy="1739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6" name="AutoShape 2" descr="https://irobot-lip.ru/components/com_jshopping/files/img_products/full_scooba_ti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robot-lip.ru/components/com_jshopping/files/img_products/full_scooba_ti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irobot-lip.ru/components/com_jshopping/files/img_products/full_scooba_tir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Documents and Settings\Владелец\Рабочий стол\ст.гр\full_scooba_ti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05064"/>
            <a:ext cx="1656184" cy="1656184"/>
          </a:xfrm>
          <a:prstGeom prst="rect">
            <a:avLst/>
          </a:prstGeom>
          <a:noFill/>
        </p:spPr>
      </p:pic>
      <p:pic>
        <p:nvPicPr>
          <p:cNvPr id="1032" name="Picture 8" descr="C:\Documents and Settings\Владелец\Рабочий стол\ст.гр\мот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581128"/>
            <a:ext cx="1944216" cy="1458162"/>
          </a:xfrm>
          <a:prstGeom prst="rect">
            <a:avLst/>
          </a:prstGeom>
          <a:noFill/>
        </p:spPr>
      </p:pic>
      <p:pic>
        <p:nvPicPr>
          <p:cNvPr id="1033" name="Picture 9" descr="C:\Documents and Settings\Владелец\Рабочий стол\ст.гр\38269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797152"/>
            <a:ext cx="2592288" cy="1728732"/>
          </a:xfrm>
          <a:prstGeom prst="rect">
            <a:avLst/>
          </a:prstGeom>
          <a:noFill/>
        </p:spPr>
      </p:pic>
      <p:pic>
        <p:nvPicPr>
          <p:cNvPr id="1034" name="Picture 10" descr="C:\Documents and Settings\Владелец\Рабочий стол\ст.гр\mec3_5korp.jpg"/>
          <p:cNvPicPr>
            <a:picLocks noChangeAspect="1" noChangeArrowheads="1"/>
          </p:cNvPicPr>
          <p:nvPr/>
        </p:nvPicPr>
        <p:blipFill>
          <a:blip r:embed="rId6" cstate="print"/>
          <a:srcRect l="-12" r="68609" b="29894"/>
          <a:stretch>
            <a:fillRect/>
          </a:stretch>
        </p:blipFill>
        <p:spPr bwMode="auto">
          <a:xfrm>
            <a:off x="7236296" y="4221088"/>
            <a:ext cx="1782198" cy="15841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97074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«Будь внимательным»</a:t>
            </a:r>
            <a:endParaRPr lang="ru-RU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0418" name="Picture 2" descr="C:\Documents and Settings\Владелец\Рабочий стол\ст.гр\cbcf493f-55bc-11d9-848a-00112f43529a_cbcf4941-55bc-11d9-848a-00112f43529a-500x5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2376264" cy="2376264"/>
          </a:xfrm>
          <a:prstGeom prst="rect">
            <a:avLst/>
          </a:prstGeom>
          <a:noFill/>
        </p:spPr>
      </p:pic>
      <p:pic>
        <p:nvPicPr>
          <p:cNvPr id="60419" name="Picture 3" descr="C:\Documents and Settings\Владелец\Рабочий стол\ст.гр\18337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268760"/>
            <a:ext cx="2102874" cy="2367212"/>
          </a:xfrm>
          <a:prstGeom prst="rect">
            <a:avLst/>
          </a:prstGeom>
          <a:noFill/>
        </p:spPr>
      </p:pic>
      <p:pic>
        <p:nvPicPr>
          <p:cNvPr id="6" name="Picture 2" descr="F:\ПЕСНИ\3296533_stock-photo-vacuum-clean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149080"/>
            <a:ext cx="2304256" cy="23042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0420" name="Picture 4" descr="C:\Documents and Settings\Владелец\Рабочий стол\ст.гр\T1xq9cFKJgXXXXXXXX_!!0-item_pic.jpg_310x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005064"/>
            <a:ext cx="2448272" cy="2448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ПЕСНИ\magnitofon27-1300x864.png"/>
          <p:cNvPicPr>
            <a:picLocks noChangeAspect="1" noChangeArrowheads="1"/>
          </p:cNvPicPr>
          <p:nvPr/>
        </p:nvPicPr>
        <p:blipFill>
          <a:blip r:embed="rId2" cstate="print"/>
          <a:srcRect t="11288"/>
          <a:stretch>
            <a:fillRect/>
          </a:stretch>
        </p:blipFill>
        <p:spPr bwMode="auto">
          <a:xfrm>
            <a:off x="6732240" y="1268760"/>
            <a:ext cx="2076227" cy="12241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 descr="F:\ПЕСНИ\4863433-tape-recorder.jpg"/>
          <p:cNvPicPr>
            <a:picLocks noChangeAspect="1" noChangeArrowheads="1"/>
          </p:cNvPicPr>
          <p:nvPr/>
        </p:nvPicPr>
        <p:blipFill>
          <a:blip r:embed="rId3" cstate="print"/>
          <a:srcRect t="21650" b="18816"/>
          <a:stretch>
            <a:fillRect/>
          </a:stretch>
        </p:blipFill>
        <p:spPr bwMode="auto">
          <a:xfrm>
            <a:off x="683568" y="188640"/>
            <a:ext cx="4124176" cy="24552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F:\ПЕСНИ\149222_igrushka-klein-miele-plita-so-zvukom-i-podsvetkoy-9490-9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852936"/>
            <a:ext cx="3051905" cy="37089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5" name="Picture 7" descr="F:\ПЕСНИ\4192266-kitchen-stov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005064"/>
            <a:ext cx="2152873" cy="21584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Стрелка вправо 7"/>
          <p:cNvSpPr/>
          <p:nvPr/>
        </p:nvSpPr>
        <p:spPr>
          <a:xfrm>
            <a:off x="4932040" y="1772816"/>
            <a:ext cx="1512168" cy="2160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716016" y="4797152"/>
            <a:ext cx="1512168" cy="2160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0"/>
            <a:ext cx="4646721" cy="936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0099"/>
                </a:solidFill>
              </a:rPr>
              <a:t>«Один-много»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0099"/>
              </a:solidFill>
              <a:effectLst/>
            </a:endParaRPr>
          </a:p>
        </p:txBody>
      </p:sp>
      <p:pic>
        <p:nvPicPr>
          <p:cNvPr id="5122" name="Picture 2" descr="F:\ПЕСНИ\12137204-Cartoon-Appliences-Old-TV-Stock-Vector-televi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96753"/>
            <a:ext cx="2088231" cy="18684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Стрелка вправо 3"/>
          <p:cNvSpPr/>
          <p:nvPr/>
        </p:nvSpPr>
        <p:spPr>
          <a:xfrm>
            <a:off x="2627784" y="2204864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F:\ПЕСНИ\7323762067be22ec9ce23b5fefe9f6e06eb082dd6d_b.jpg"/>
          <p:cNvPicPr>
            <a:picLocks noChangeAspect="1" noChangeArrowheads="1"/>
          </p:cNvPicPr>
          <p:nvPr/>
        </p:nvPicPr>
        <p:blipFill>
          <a:blip r:embed="rId3" cstate="print"/>
          <a:srcRect b="40979"/>
          <a:stretch>
            <a:fillRect/>
          </a:stretch>
        </p:blipFill>
        <p:spPr bwMode="auto">
          <a:xfrm>
            <a:off x="3491880" y="1484784"/>
            <a:ext cx="2304256" cy="1443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Стрелка вправо 5"/>
          <p:cNvSpPr/>
          <p:nvPr/>
        </p:nvSpPr>
        <p:spPr>
          <a:xfrm>
            <a:off x="6012160" y="2204864"/>
            <a:ext cx="792088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F:\ПЕСНИ\7323762067be22ec9ce23b5fefe9f6e06eb082dd6d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0632" y="1196752"/>
            <a:ext cx="1829371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7072"/>
            <a:ext cx="2232248" cy="16608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Стрелка вправо 8"/>
          <p:cNvSpPr/>
          <p:nvPr/>
        </p:nvSpPr>
        <p:spPr>
          <a:xfrm>
            <a:off x="2555776" y="4907492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77072"/>
            <a:ext cx="2412247" cy="1735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Стрелка вправо 10"/>
          <p:cNvSpPr/>
          <p:nvPr/>
        </p:nvSpPr>
        <p:spPr>
          <a:xfrm>
            <a:off x="6056166" y="4971456"/>
            <a:ext cx="792088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01" y="4092674"/>
            <a:ext cx="1957126" cy="1735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41410" y="260648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088232" cy="24371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Стрелка вправо 3"/>
          <p:cNvSpPr/>
          <p:nvPr/>
        </p:nvSpPr>
        <p:spPr>
          <a:xfrm>
            <a:off x="2483768" y="1299219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21" y="332657"/>
            <a:ext cx="2520280" cy="2365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Стрелка вправо 5"/>
          <p:cNvSpPr/>
          <p:nvPr/>
        </p:nvSpPr>
        <p:spPr>
          <a:xfrm>
            <a:off x="5868144" y="1299219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97" y="332657"/>
            <a:ext cx="2289016" cy="23651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89040"/>
            <a:ext cx="2088232" cy="2497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Стрелка вправо 8"/>
          <p:cNvSpPr/>
          <p:nvPr/>
        </p:nvSpPr>
        <p:spPr>
          <a:xfrm>
            <a:off x="2522494" y="5056277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photoudom.ru/photo/1c/1c3e9b6172cf5c2b33d18c7ab26f8e0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3789040"/>
            <a:ext cx="2246330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/>
          <p:cNvSpPr/>
          <p:nvPr/>
        </p:nvSpPr>
        <p:spPr>
          <a:xfrm>
            <a:off x="5836677" y="4975594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www.stroymasterok.com/wp-content/uploads/2015/06/traditional_kid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94" y="3844754"/>
            <a:ext cx="2336888" cy="2425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7"/>
            <a:ext cx="1840450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трелка вправо 2"/>
          <p:cNvSpPr/>
          <p:nvPr/>
        </p:nvSpPr>
        <p:spPr>
          <a:xfrm>
            <a:off x="2411760" y="1052736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399"/>
          <a:stretch/>
        </p:blipFill>
        <p:spPr>
          <a:xfrm>
            <a:off x="3419872" y="332658"/>
            <a:ext cx="2232248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Стрелка вправо 4"/>
          <p:cNvSpPr/>
          <p:nvPr/>
        </p:nvSpPr>
        <p:spPr>
          <a:xfrm>
            <a:off x="5914964" y="1058344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32657"/>
            <a:ext cx="2300257" cy="1989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1912458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Стрелка вправо 7"/>
          <p:cNvSpPr/>
          <p:nvPr/>
        </p:nvSpPr>
        <p:spPr>
          <a:xfrm>
            <a:off x="6156176" y="4805536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514"/>
          <a:stretch/>
        </p:blipFill>
        <p:spPr>
          <a:xfrm>
            <a:off x="3419872" y="3709973"/>
            <a:ext cx="2450493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Стрелка вправо 9"/>
          <p:cNvSpPr/>
          <p:nvPr/>
        </p:nvSpPr>
        <p:spPr>
          <a:xfrm>
            <a:off x="2564160" y="4805536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7" y="3573016"/>
            <a:ext cx="2175293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2281436" cy="22814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трелка вправо 2"/>
          <p:cNvSpPr/>
          <p:nvPr/>
        </p:nvSpPr>
        <p:spPr>
          <a:xfrm>
            <a:off x="2843808" y="1268760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6444208" y="1268760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32" y="188640"/>
            <a:ext cx="1625544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39081"/>
            <a:ext cx="2376624" cy="3014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Стрелка вправо 7"/>
          <p:cNvSpPr/>
          <p:nvPr/>
        </p:nvSpPr>
        <p:spPr>
          <a:xfrm>
            <a:off x="2848417" y="4869160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501" y="321245"/>
            <a:ext cx="2315667" cy="23156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3620" y="3439081"/>
            <a:ext cx="2594563" cy="3014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Стрелка вправо 10"/>
          <p:cNvSpPr/>
          <p:nvPr/>
        </p:nvSpPr>
        <p:spPr>
          <a:xfrm>
            <a:off x="6444208" y="4869160"/>
            <a:ext cx="720080" cy="36004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3" y="3356992"/>
            <a:ext cx="1763687" cy="3168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795</TotalTime>
  <Words>60</Words>
  <Application>Microsoft Office PowerPoint</Application>
  <PresentationFormat>Экран (4:3)</PresentationFormat>
  <Paragraphs>13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Вера Владимировна</dc:creator>
  <cp:lastModifiedBy>1</cp:lastModifiedBy>
  <cp:revision>84</cp:revision>
  <dcterms:created xsi:type="dcterms:W3CDTF">2017-12-12T06:19:54Z</dcterms:created>
  <dcterms:modified xsi:type="dcterms:W3CDTF">2020-08-19T08:47:12Z</dcterms:modified>
</cp:coreProperties>
</file>