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9" r:id="rId3"/>
    <p:sldId id="262" r:id="rId4"/>
    <p:sldId id="291" r:id="rId5"/>
    <p:sldId id="286" r:id="rId6"/>
    <p:sldId id="294" r:id="rId7"/>
    <p:sldId id="293" r:id="rId8"/>
    <p:sldId id="295" r:id="rId9"/>
    <p:sldId id="292" r:id="rId10"/>
    <p:sldId id="296" r:id="rId11"/>
    <p:sldId id="299" r:id="rId12"/>
    <p:sldId id="300" r:id="rId13"/>
    <p:sldId id="311" r:id="rId14"/>
    <p:sldId id="307" r:id="rId15"/>
    <p:sldId id="308" r:id="rId16"/>
    <p:sldId id="309" r:id="rId17"/>
    <p:sldId id="310" r:id="rId18"/>
    <p:sldId id="263" r:id="rId19"/>
    <p:sldId id="272" r:id="rId20"/>
    <p:sldId id="304" r:id="rId21"/>
    <p:sldId id="298" r:id="rId22"/>
    <p:sldId id="274" r:id="rId23"/>
    <p:sldId id="301" r:id="rId24"/>
    <p:sldId id="312" r:id="rId25"/>
    <p:sldId id="278" r:id="rId26"/>
    <p:sldId id="279" r:id="rId27"/>
    <p:sldId id="280" r:id="rId28"/>
    <p:sldId id="281" r:id="rId29"/>
    <p:sldId id="297" r:id="rId30"/>
    <p:sldId id="302" r:id="rId31"/>
    <p:sldId id="303" r:id="rId32"/>
    <p:sldId id="305" r:id="rId33"/>
    <p:sldId id="314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66"/>
    <a:srgbClr val="66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102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395536" y="116632"/>
            <a:ext cx="8604448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lvl="1" algn="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25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              Министерство образования РМ</a:t>
            </a:r>
          </a:p>
          <a:p>
            <a:pPr lvl="1" algn="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altLang="ru-RU" sz="2500" i="1" kern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800" i="1" kern="0" dirty="0" smtClean="0">
                <a:solidFill>
                  <a:srgbClr val="CC0000"/>
                </a:solidFill>
                <a:latin typeface="Arial"/>
                <a:cs typeface="Lucida Sans Unicode"/>
              </a:rPr>
              <a:t> </a:t>
            </a:r>
            <a:r>
              <a:rPr lang="ru-RU" altLang="ru-RU" sz="2800" i="1" kern="0" dirty="0" err="1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altLang="ru-RU" sz="2800" i="1" kern="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500" i="1" kern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altLang="ru-RU" sz="3600" i="1" kern="0" dirty="0" smtClean="0">
              <a:solidFill>
                <a:schemeClr val="tx1"/>
              </a:solidFill>
              <a:latin typeface="Arial"/>
              <a:cs typeface="Lucida Sans Unicode"/>
            </a:endParaRPr>
          </a:p>
          <a:p>
            <a:pPr lvl="1" algn="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200" i="1" kern="0" dirty="0" smtClean="0">
                <a:solidFill>
                  <a:schemeClr val="tx2"/>
                </a:solidFill>
                <a:latin typeface="Arial"/>
                <a:cs typeface="Lucida Sans Unicode"/>
              </a:rPr>
              <a:t>Глазковой Наталии Алексеевны</a:t>
            </a:r>
            <a:r>
              <a:rPr lang="ru-RU" altLang="ru-RU" sz="2200" i="1" kern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altLang="ru-RU" sz="2200" i="1" kern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200" i="1" kern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altLang="ru-RU" sz="2000" i="1" kern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педагога дополнительного образования</a:t>
            </a:r>
            <a:br>
              <a:rPr lang="ru-RU" altLang="ru-RU" sz="2000" i="1" kern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i="1" kern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МБУ ДО «Дом детского творчества» </a:t>
            </a:r>
            <a:br>
              <a:rPr lang="ru-RU" altLang="ru-RU" sz="2000" i="1" kern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i="1" kern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      Краснослободского муниципального района РМ</a:t>
            </a:r>
            <a:r>
              <a:rPr lang="ru-RU" altLang="ru-RU" sz="2000" i="1" kern="0" dirty="0" smtClean="0">
                <a:solidFill>
                  <a:schemeClr val="tx2"/>
                </a:solidFill>
                <a:latin typeface="Arial"/>
                <a:cs typeface="Lucida Sans Unicode"/>
              </a:rPr>
              <a:t/>
            </a:r>
            <a:br>
              <a:rPr lang="ru-RU" altLang="ru-RU" sz="2000" i="1" kern="0" dirty="0" smtClean="0">
                <a:solidFill>
                  <a:schemeClr val="tx2"/>
                </a:solidFill>
                <a:latin typeface="Arial"/>
                <a:cs typeface="Lucida Sans Unicode"/>
              </a:rPr>
            </a:br>
            <a:endParaRPr kumimoji="0" lang="ru-RU" altLang="ru-RU" sz="2000" b="1" i="1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cs typeface="Lucida Sans Unicode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491880" y="3789040"/>
            <a:ext cx="5364087" cy="2808312"/>
          </a:xfrm>
        </p:spPr>
        <p:txBody>
          <a:bodyPr lIns="90000" tIns="46800" rIns="90000" bIns="46800">
            <a:normAutofit/>
          </a:bodyPr>
          <a:lstStyle/>
          <a:p>
            <a:pPr marL="0" algn="l">
              <a:lnSpc>
                <a:spcPct val="8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6666"/>
                </a:solidFill>
                <a:latin typeface="Times New Roman" pitchFamily="18" charset="0"/>
              </a:rPr>
              <a:t>Дата рождения: 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itchFamily="18" charset="0"/>
              </a:rPr>
              <a:t>05.07.1966</a:t>
            </a:r>
            <a:endParaRPr lang="ru-RU" altLang="ru-RU" sz="2000" b="1" dirty="0" smtClean="0">
              <a:latin typeface="Times New Roman" pitchFamily="18" charset="0"/>
            </a:endParaRPr>
          </a:p>
          <a:p>
            <a:pPr marL="0" algn="l">
              <a:lnSpc>
                <a:spcPct val="8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6666"/>
                </a:solidFill>
                <a:latin typeface="Times New Roman" pitchFamily="18" charset="0"/>
              </a:rPr>
              <a:t>Образование:</a:t>
            </a:r>
            <a:r>
              <a:rPr lang="ru-RU" altLang="ru-RU" sz="2000" b="1" dirty="0" smtClean="0">
                <a:solidFill>
                  <a:srgbClr val="B80047"/>
                </a:solidFill>
                <a:latin typeface="Times New Roman" pitchFamily="18" charset="0"/>
              </a:rPr>
              <a:t> 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itchFamily="18" charset="0"/>
              </a:rPr>
              <a:t>высшее</a:t>
            </a:r>
          </a:p>
          <a:p>
            <a:pPr marL="0" algn="l">
              <a:lnSpc>
                <a:spcPct val="8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6666"/>
                </a:solidFill>
                <a:latin typeface="Times New Roman" pitchFamily="18" charset="0"/>
              </a:rPr>
              <a:t>Стаж педагогической работы (по специальности): 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itchFamily="18" charset="0"/>
              </a:rPr>
              <a:t>10 лет</a:t>
            </a:r>
            <a:endParaRPr lang="ru-RU" altLang="ru-RU" sz="2000" b="1" dirty="0" smtClean="0">
              <a:latin typeface="Times New Roman" pitchFamily="18" charset="0"/>
            </a:endParaRPr>
          </a:p>
          <a:p>
            <a:pPr marL="0" algn="l">
              <a:lnSpc>
                <a:spcPct val="8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6666"/>
                </a:solidFill>
                <a:latin typeface="Times New Roman" pitchFamily="18" charset="0"/>
              </a:rPr>
              <a:t>Общий трудовой стаж: 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itchFamily="18" charset="0"/>
              </a:rPr>
              <a:t>34 года</a:t>
            </a:r>
          </a:p>
          <a:p>
            <a:pPr marL="0" algn="l">
              <a:lnSpc>
                <a:spcPct val="8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6666"/>
                </a:solidFill>
                <a:latin typeface="Times New Roman" pitchFamily="18" charset="0"/>
              </a:rPr>
              <a:t>Наличие квалификационной категории: 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itchFamily="18" charset="0"/>
              </a:rPr>
              <a:t>1 </a:t>
            </a:r>
          </a:p>
          <a:p>
            <a:pPr marL="0" algn="l">
              <a:lnSpc>
                <a:spcPct val="8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6666"/>
                </a:solidFill>
                <a:latin typeface="Times New Roman" pitchFamily="18" charset="0"/>
              </a:rPr>
              <a:t>Дата последней аттестации: 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itchFamily="18" charset="0"/>
              </a:rPr>
              <a:t>2017 г. </a:t>
            </a:r>
          </a:p>
          <a:p>
            <a:pPr marL="0" algn="l">
              <a:lnSpc>
                <a:spcPct val="8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6666"/>
                </a:solidFill>
                <a:latin typeface="Times New Roman" pitchFamily="18" charset="0"/>
              </a:rPr>
              <a:t>Звание:</a:t>
            </a:r>
            <a:r>
              <a:rPr lang="ru-RU" altLang="ru-RU" sz="2000" b="1" dirty="0" smtClean="0">
                <a:solidFill>
                  <a:srgbClr val="B80047"/>
                </a:solidFill>
                <a:latin typeface="Times New Roman" pitchFamily="18" charset="0"/>
              </a:rPr>
              <a:t> </a:t>
            </a:r>
            <a:r>
              <a:rPr lang="ru-RU" altLang="ru-RU" sz="2000" b="1" dirty="0" smtClean="0">
                <a:latin typeface="Times New Roman" pitchFamily="18" charset="0"/>
              </a:rPr>
              <a:t>-</a:t>
            </a:r>
          </a:p>
          <a:p>
            <a:pPr marL="0" indent="0" algn="ctr" eaLnBrk="1" hangingPunct="1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900" b="1" dirty="0" smtClean="0">
              <a:solidFill>
                <a:srgbClr val="B80047"/>
              </a:solidFill>
              <a:latin typeface="Times New Roman" pitchFamily="18" charset="0"/>
            </a:endParaRPr>
          </a:p>
        </p:txBody>
      </p:sp>
      <p:pic>
        <p:nvPicPr>
          <p:cNvPr id="7" name="Рисунок 6" descr="6 —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6632"/>
            <a:ext cx="3168352" cy="45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387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2339752" cy="3217848"/>
          </a:xfrm>
          <a:prstGeom prst="rect">
            <a:avLst/>
          </a:prstGeom>
        </p:spPr>
      </p:pic>
      <p:pic>
        <p:nvPicPr>
          <p:cNvPr id="3" name="Рисунок 2" descr="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0"/>
            <a:ext cx="2283853" cy="3140968"/>
          </a:xfrm>
          <a:prstGeom prst="rect">
            <a:avLst/>
          </a:prstGeom>
        </p:spPr>
      </p:pic>
      <p:pic>
        <p:nvPicPr>
          <p:cNvPr id="7" name="Рисунок 6" descr="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0"/>
            <a:ext cx="3680710" cy="2676308"/>
          </a:xfrm>
          <a:prstGeom prst="rect">
            <a:avLst/>
          </a:prstGeom>
        </p:spPr>
      </p:pic>
      <p:pic>
        <p:nvPicPr>
          <p:cNvPr id="5" name="Рисунок 4" descr="0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67536" y="2204864"/>
            <a:ext cx="4176464" cy="3036779"/>
          </a:xfrm>
          <a:prstGeom prst="rect">
            <a:avLst/>
          </a:prstGeom>
        </p:spPr>
      </p:pic>
      <p:pic>
        <p:nvPicPr>
          <p:cNvPr id="4" name="Рисунок 3" descr="2018-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79712" y="3501008"/>
            <a:ext cx="4220722" cy="3068960"/>
          </a:xfrm>
          <a:prstGeom prst="rect">
            <a:avLst/>
          </a:prstGeom>
        </p:spPr>
      </p:pic>
      <p:pic>
        <p:nvPicPr>
          <p:cNvPr id="6" name="Рисунок 5" descr="01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212976"/>
            <a:ext cx="2460839" cy="338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kirsov\Desktop\Новая папка (3)\глазкова аттест\глазкова аттест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18631"/>
            <a:ext cx="2846432" cy="39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80359" y="0"/>
            <a:ext cx="2859793" cy="39330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1743" y="34436"/>
            <a:ext cx="2834753" cy="38986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44" y="3104474"/>
            <a:ext cx="2824583" cy="38846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86827" y="3263009"/>
            <a:ext cx="2709309" cy="37260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4464" y="3263009"/>
            <a:ext cx="2709309" cy="372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611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20" y="-1"/>
            <a:ext cx="2733580" cy="37170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9165" y="44625"/>
            <a:ext cx="2815323" cy="3600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9832" y="0"/>
            <a:ext cx="2925333" cy="37530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3401616"/>
            <a:ext cx="2513196" cy="34563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4168" y="3356992"/>
            <a:ext cx="2593924" cy="35010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9832" y="3429000"/>
            <a:ext cx="280743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35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321"/>
            <a:ext cx="91440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3" y="548680"/>
            <a:ext cx="4496113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088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461665"/>
            <a:ext cx="4248743" cy="60301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461665"/>
            <a:ext cx="4277322" cy="604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271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418679"/>
            <a:ext cx="4277322" cy="60206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5412" y="418679"/>
            <a:ext cx="4267796" cy="604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297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72" y="404664"/>
            <a:ext cx="3579876" cy="41468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65528" y="404664"/>
            <a:ext cx="2962656" cy="42885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7937" y="260648"/>
            <a:ext cx="284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142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3986" y="1250442"/>
            <a:ext cx="4796028" cy="435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382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Выступление на заседаниях методических советов, научно-практических конференциях,</a:t>
            </a:r>
          </a:p>
          <a:p>
            <a:pPr algn="ctr"/>
            <a:r>
              <a:rPr lang="ru-RU" sz="24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педагогических чтениях, семинарах, секциях, форумах, радиопередачах (</a:t>
            </a:r>
            <a:r>
              <a:rPr lang="ru-RU" sz="2400" b="1" dirty="0" err="1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24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b="1" dirty="0">
              <a:solidFill>
                <a:srgbClr val="0066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563871"/>
            <a:ext cx="3930941" cy="52883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1621682"/>
            <a:ext cx="3844996" cy="517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890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 bwMode="auto">
          <a:xfrm>
            <a:off x="0" y="0"/>
            <a:ext cx="9144000" cy="6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400" i="1" kern="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Проведение мастер-классов, открытых мероприятий</a:t>
            </a:r>
            <a:endParaRPr lang="ru-RU" sz="2400" b="1" dirty="0">
              <a:solidFill>
                <a:srgbClr val="0066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0" y="382153"/>
            <a:ext cx="4754538" cy="63963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461665"/>
            <a:ext cx="4636333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296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0" y="0"/>
            <a:ext cx="9144000" cy="6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1" hangingPunct="1"/>
            <a:r>
              <a:rPr lang="ru-RU" altLang="ru-RU" sz="2400" kern="0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Реализация образовательных программ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51001" y="532202"/>
            <a:ext cx="8906627" cy="6149182"/>
            <a:chOff x="-35390" y="532202"/>
            <a:chExt cx="8906627" cy="6149182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300413" y="532202"/>
              <a:ext cx="4570824" cy="6149182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35390" y="532202"/>
              <a:ext cx="4520999" cy="61491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38244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97421" y="0"/>
            <a:ext cx="51491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055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леся\Desktop\аттестация 2021 полная\аттестация глазкова\личные достижения глазкова\017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4346019" cy="5976664"/>
          </a:xfrm>
          <a:prstGeom prst="rect">
            <a:avLst/>
          </a:prstGeom>
          <a:noFill/>
        </p:spPr>
      </p:pic>
      <p:pic>
        <p:nvPicPr>
          <p:cNvPr id="2051" name="Picture 3" descr="C:\Users\Олеся\Desktop\аттестация 2021 полная\аттестация глазкова\личные достижения глазкова\017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60648"/>
            <a:ext cx="3770040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0" y="1"/>
            <a:ext cx="9144000" cy="6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1" hangingPunct="1"/>
            <a:endParaRPr lang="ru-RU" altLang="ru-RU" sz="2400" i="1" kern="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</a:t>
            </a:r>
          </a:p>
          <a:p>
            <a:pPr algn="ctr"/>
            <a:r>
              <a:rPr lang="ru-RU" sz="24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в комиссиях, педагогических сообществах, в жюри конкурсов</a:t>
            </a:r>
            <a:endParaRPr lang="ru-RU" sz="2400" b="1" dirty="0">
              <a:solidFill>
                <a:srgbClr val="0066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836712"/>
            <a:ext cx="4221108" cy="5805264"/>
          </a:xfrm>
          <a:prstGeom prst="rect">
            <a:avLst/>
          </a:prstGeom>
        </p:spPr>
      </p:pic>
      <p:pic>
        <p:nvPicPr>
          <p:cNvPr id="5" name="Рисунок 4" descr="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792088"/>
            <a:ext cx="4248472" cy="584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974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94" y="166590"/>
            <a:ext cx="4701528" cy="646598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6590"/>
            <a:ext cx="4401871" cy="622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808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еся\Pictures\2022-09-26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5040560" cy="6597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9972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0" y="1"/>
            <a:ext cx="9144000" cy="47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1" hangingPunct="1"/>
            <a:r>
              <a:rPr lang="ru-RU" altLang="ru-RU" sz="2400" kern="0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работы с детьми</a:t>
            </a:r>
            <a:endParaRPr lang="ru-RU" altLang="ru-RU" sz="2400" i="1" kern="0" dirty="0" smtClean="0">
              <a:solidFill>
                <a:srgbClr val="0066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9462" y="476672"/>
            <a:ext cx="4565076" cy="614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778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0" y="1"/>
            <a:ext cx="9144000" cy="47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ru-RU" altLang="ru-RU" sz="2400" kern="0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Участие  педагога  в профессиональных конкурсах </a:t>
            </a:r>
            <a:endParaRPr lang="ru-RU" altLang="ru-RU" sz="1600" kern="0" dirty="0" smtClean="0">
              <a:solidFill>
                <a:srgbClr val="006666"/>
              </a:solidFill>
              <a:cs typeface="Times New Roman" pitchFamily="18" charset="0"/>
            </a:endParaRPr>
          </a:p>
        </p:txBody>
      </p:sp>
      <p:pic>
        <p:nvPicPr>
          <p:cNvPr id="3" name="Рисунок 2" descr="017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620688"/>
            <a:ext cx="4168749" cy="5733256"/>
          </a:xfrm>
          <a:prstGeom prst="rect">
            <a:avLst/>
          </a:prstGeom>
        </p:spPr>
      </p:pic>
      <p:pic>
        <p:nvPicPr>
          <p:cNvPr id="4" name="Рисунок 3" descr="017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3460" y="620688"/>
            <a:ext cx="4031586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904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диплом глазков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36" y="149950"/>
            <a:ext cx="4565901" cy="64533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9405" y="122348"/>
            <a:ext cx="49863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6877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0" y="0"/>
            <a:ext cx="9144000" cy="47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ru-RU" altLang="ru-RU" sz="2400" kern="0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Награды и поощрения педагога</a:t>
            </a:r>
          </a:p>
        </p:txBody>
      </p:sp>
      <p:pic>
        <p:nvPicPr>
          <p:cNvPr id="6" name="Рисунок 5" descr="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764704"/>
            <a:ext cx="4083944" cy="5616624"/>
          </a:xfrm>
          <a:prstGeom prst="rect">
            <a:avLst/>
          </a:prstGeom>
        </p:spPr>
      </p:pic>
      <p:pic>
        <p:nvPicPr>
          <p:cNvPr id="7" name="Рисунок 6" descr="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792088"/>
            <a:ext cx="4064033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471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4325824" cy="5949280"/>
          </a:xfrm>
          <a:prstGeom prst="rect">
            <a:avLst/>
          </a:prstGeom>
        </p:spPr>
      </p:pic>
      <p:pic>
        <p:nvPicPr>
          <p:cNvPr id="3" name="Рисунок 2" descr="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22406"/>
            <a:ext cx="4248472" cy="58428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79512" y="1"/>
            <a:ext cx="8964488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ru-RU" altLang="ru-RU" sz="2400" kern="0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Участие детей в конкурсах, выставках, турнирах, соревнованиях, акциях, фестивалях.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4718" y="766583"/>
            <a:ext cx="4485293" cy="61006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766583"/>
            <a:ext cx="4572000" cy="615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277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4100"/>
            <a:ext cx="4754942" cy="65394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8362" y="-26395"/>
            <a:ext cx="4641141" cy="656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860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997" y="167987"/>
            <a:ext cx="4864196" cy="669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-14427"/>
            <a:ext cx="48529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5225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520" y="0"/>
            <a:ext cx="4719070" cy="66736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4554" y="0"/>
            <a:ext cx="4849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188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леся\Desktop\аттестация 2021 полная\аттестация глазкова\личные достижения глазкова\017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4346019" cy="5976664"/>
          </a:xfrm>
          <a:prstGeom prst="rect">
            <a:avLst/>
          </a:prstGeom>
          <a:noFill/>
        </p:spPr>
      </p:pic>
      <p:pic>
        <p:nvPicPr>
          <p:cNvPr id="2051" name="Picture 3" descr="C:\Users\Олеся\Desktop\аттестация 2021 полная\аттестация глазкова\личные достижения глазкова\017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60648"/>
            <a:ext cx="3770040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188640"/>
            <a:ext cx="4965774" cy="66110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8640"/>
            <a:ext cx="5009577" cy="6669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0133" y="116632"/>
            <a:ext cx="4850433" cy="65253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8" y="116632"/>
            <a:ext cx="4811588" cy="6405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018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3501008"/>
            <a:ext cx="2440927" cy="3356992"/>
          </a:xfrm>
          <a:prstGeom prst="rect">
            <a:avLst/>
          </a:prstGeom>
        </p:spPr>
      </p:pic>
      <p:pic>
        <p:nvPicPr>
          <p:cNvPr id="3" name="Рисунок 2" descr="2017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7097" y="0"/>
            <a:ext cx="2598002" cy="3573016"/>
          </a:xfrm>
          <a:prstGeom prst="rect">
            <a:avLst/>
          </a:prstGeom>
        </p:spPr>
      </p:pic>
      <p:pic>
        <p:nvPicPr>
          <p:cNvPr id="4" name="Рисунок 3" descr="2017-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-1"/>
            <a:ext cx="2598003" cy="3573017"/>
          </a:xfrm>
          <a:prstGeom prst="rect">
            <a:avLst/>
          </a:prstGeom>
        </p:spPr>
      </p:pic>
      <p:pic>
        <p:nvPicPr>
          <p:cNvPr id="2" name="Рисунок 1" descr="2017-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2493285" cy="3429000"/>
          </a:xfrm>
          <a:prstGeom prst="rect">
            <a:avLst/>
          </a:prstGeom>
        </p:spPr>
      </p:pic>
      <p:pic>
        <p:nvPicPr>
          <p:cNvPr id="5" name="Рисунок 4" descr="2018-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50715" y="0"/>
            <a:ext cx="2493285" cy="3429000"/>
          </a:xfrm>
          <a:prstGeom prst="rect">
            <a:avLst/>
          </a:prstGeom>
        </p:spPr>
      </p:pic>
      <p:pic>
        <p:nvPicPr>
          <p:cNvPr id="6" name="Рисунок 5" descr="2018-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429000"/>
            <a:ext cx="2493285" cy="3429000"/>
          </a:xfrm>
          <a:prstGeom prst="rect">
            <a:avLst/>
          </a:prstGeom>
        </p:spPr>
      </p:pic>
      <p:pic>
        <p:nvPicPr>
          <p:cNvPr id="8" name="Рисунок 7" descr="2018-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9992" y="3356992"/>
            <a:ext cx="2545643" cy="3501008"/>
          </a:xfrm>
          <a:prstGeom prst="rect">
            <a:avLst/>
          </a:prstGeom>
        </p:spPr>
      </p:pic>
      <p:pic>
        <p:nvPicPr>
          <p:cNvPr id="9" name="Рисунок 8" descr="2018-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03073" y="3429000"/>
            <a:ext cx="2440927" cy="3356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3329968"/>
            <a:ext cx="2565293" cy="3528032"/>
          </a:xfrm>
          <a:prstGeom prst="rect">
            <a:avLst/>
          </a:prstGeom>
        </p:spPr>
      </p:pic>
      <p:pic>
        <p:nvPicPr>
          <p:cNvPr id="2" name="Рисунок 1" descr="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545643" cy="3501008"/>
          </a:xfrm>
          <a:prstGeom prst="rect">
            <a:avLst/>
          </a:prstGeom>
        </p:spPr>
      </p:pic>
      <p:pic>
        <p:nvPicPr>
          <p:cNvPr id="4" name="Рисунок 3" descr="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0"/>
            <a:ext cx="2493285" cy="3429000"/>
          </a:xfrm>
          <a:prstGeom prst="rect">
            <a:avLst/>
          </a:prstGeom>
        </p:spPr>
      </p:pic>
      <p:pic>
        <p:nvPicPr>
          <p:cNvPr id="5" name="Рисунок 4" descr="0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50715" y="0"/>
            <a:ext cx="2493285" cy="3429000"/>
          </a:xfrm>
          <a:prstGeom prst="rect">
            <a:avLst/>
          </a:prstGeom>
        </p:spPr>
      </p:pic>
      <p:pic>
        <p:nvPicPr>
          <p:cNvPr id="3" name="Рисунок 2" descr="0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78715" y="0"/>
            <a:ext cx="2493285" cy="3429000"/>
          </a:xfrm>
          <a:prstGeom prst="rect">
            <a:avLst/>
          </a:prstGeom>
        </p:spPr>
      </p:pic>
      <p:pic>
        <p:nvPicPr>
          <p:cNvPr id="6" name="Рисунок 5" descr="00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429000"/>
            <a:ext cx="2493285" cy="3429000"/>
          </a:xfrm>
          <a:prstGeom prst="rect">
            <a:avLst/>
          </a:prstGeom>
        </p:spPr>
      </p:pic>
      <p:pic>
        <p:nvPicPr>
          <p:cNvPr id="7" name="Рисунок 6" descr="00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78715" y="3429000"/>
            <a:ext cx="2493285" cy="3429000"/>
          </a:xfrm>
          <a:prstGeom prst="rect">
            <a:avLst/>
          </a:prstGeom>
        </p:spPr>
      </p:pic>
      <p:pic>
        <p:nvPicPr>
          <p:cNvPr id="9" name="Рисунок 8" descr="00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50715" y="3429000"/>
            <a:ext cx="2493285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40927" cy="3356992"/>
          </a:xfrm>
          <a:prstGeom prst="rect">
            <a:avLst/>
          </a:prstGeom>
        </p:spPr>
      </p:pic>
      <p:pic>
        <p:nvPicPr>
          <p:cNvPr id="3" name="Рисунок 2" descr="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8715" y="0"/>
            <a:ext cx="2440927" cy="3356992"/>
          </a:xfrm>
          <a:prstGeom prst="rect">
            <a:avLst/>
          </a:prstGeom>
        </p:spPr>
      </p:pic>
      <p:pic>
        <p:nvPicPr>
          <p:cNvPr id="4" name="Рисунок 3" descr="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0"/>
            <a:ext cx="2440927" cy="3356992"/>
          </a:xfrm>
          <a:prstGeom prst="rect">
            <a:avLst/>
          </a:prstGeom>
        </p:spPr>
      </p:pic>
      <p:pic>
        <p:nvPicPr>
          <p:cNvPr id="5" name="Рисунок 4" descr="0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55432" y="0"/>
            <a:ext cx="2388568" cy="3284984"/>
          </a:xfrm>
          <a:prstGeom prst="rect">
            <a:avLst/>
          </a:prstGeom>
        </p:spPr>
      </p:pic>
      <p:pic>
        <p:nvPicPr>
          <p:cNvPr id="6" name="Рисунок 5" descr="0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356992"/>
            <a:ext cx="2545643" cy="3501008"/>
          </a:xfrm>
          <a:prstGeom prst="rect">
            <a:avLst/>
          </a:prstGeom>
        </p:spPr>
      </p:pic>
      <p:pic>
        <p:nvPicPr>
          <p:cNvPr id="7" name="Рисунок 6" descr="00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78715" y="3284984"/>
            <a:ext cx="2598002" cy="3573016"/>
          </a:xfrm>
          <a:prstGeom prst="rect">
            <a:avLst/>
          </a:prstGeom>
        </p:spPr>
      </p:pic>
      <p:pic>
        <p:nvPicPr>
          <p:cNvPr id="8" name="Рисунок 7" descr="00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9992" y="3356992"/>
            <a:ext cx="2545643" cy="3501008"/>
          </a:xfrm>
          <a:prstGeom prst="rect">
            <a:avLst/>
          </a:prstGeom>
        </p:spPr>
      </p:pic>
      <p:pic>
        <p:nvPicPr>
          <p:cNvPr id="10" name="Рисунок 9" descr="00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32984" y="3356992"/>
            <a:ext cx="2411016" cy="3429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0-6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21971" cy="3429000"/>
          </a:xfrm>
          <a:prstGeom prst="rect">
            <a:avLst/>
          </a:prstGeom>
        </p:spPr>
      </p:pic>
      <p:pic>
        <p:nvPicPr>
          <p:cNvPr id="3" name="Рисунок 2" descr="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8715" y="0"/>
            <a:ext cx="2545643" cy="3501008"/>
          </a:xfrm>
          <a:prstGeom prst="rect">
            <a:avLst/>
          </a:prstGeom>
        </p:spPr>
      </p:pic>
      <p:pic>
        <p:nvPicPr>
          <p:cNvPr id="4" name="Рисунок 3" descr="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0"/>
            <a:ext cx="2520280" cy="3466126"/>
          </a:xfrm>
          <a:prstGeom prst="rect">
            <a:avLst/>
          </a:prstGeom>
        </p:spPr>
      </p:pic>
      <p:pic>
        <p:nvPicPr>
          <p:cNvPr id="5" name="Рисунок 4" descr="0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50715" y="0"/>
            <a:ext cx="2493285" cy="3429000"/>
          </a:xfrm>
          <a:prstGeom prst="rect">
            <a:avLst/>
          </a:prstGeom>
        </p:spPr>
      </p:pic>
      <p:pic>
        <p:nvPicPr>
          <p:cNvPr id="6" name="Рисунок 5" descr="0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356992"/>
            <a:ext cx="2545643" cy="3501008"/>
          </a:xfrm>
          <a:prstGeom prst="rect">
            <a:avLst/>
          </a:prstGeom>
        </p:spPr>
      </p:pic>
      <p:pic>
        <p:nvPicPr>
          <p:cNvPr id="7" name="Рисунок 6" descr="00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78715" y="3356992"/>
            <a:ext cx="2545643" cy="3501008"/>
          </a:xfrm>
          <a:prstGeom prst="rect">
            <a:avLst/>
          </a:prstGeom>
        </p:spPr>
      </p:pic>
      <p:pic>
        <p:nvPicPr>
          <p:cNvPr id="8" name="Рисунок 7" descr="00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83968" y="3356992"/>
            <a:ext cx="2545643" cy="3501008"/>
          </a:xfrm>
          <a:prstGeom prst="rect">
            <a:avLst/>
          </a:prstGeom>
        </p:spPr>
      </p:pic>
      <p:pic>
        <p:nvPicPr>
          <p:cNvPr id="9" name="Рисунок 8" descr="00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50715" y="3356992"/>
            <a:ext cx="2493285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471</TotalTime>
  <Words>120</Words>
  <Application>Microsoft Office PowerPoint</Application>
  <PresentationFormat>Экран (4:3)</PresentationFormat>
  <Paragraphs>22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</dc:creator>
  <cp:lastModifiedBy>Олеся</cp:lastModifiedBy>
  <cp:revision>54</cp:revision>
  <dcterms:created xsi:type="dcterms:W3CDTF">2017-09-30T08:01:53Z</dcterms:created>
  <dcterms:modified xsi:type="dcterms:W3CDTF">2022-10-18T18:43:56Z</dcterms:modified>
</cp:coreProperties>
</file>