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74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7" r:id="rId11"/>
    <p:sldId id="268" r:id="rId12"/>
    <p:sldId id="270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0B4E7D5-53D2-4F5D-8344-F68B3ABA4D77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6E470E5-BA0F-46ED-8C6C-00EE291833B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4E7D5-53D2-4F5D-8344-F68B3ABA4D77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470E5-BA0F-46ED-8C6C-00EE291833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4E7D5-53D2-4F5D-8344-F68B3ABA4D77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470E5-BA0F-46ED-8C6C-00EE291833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4E7D5-53D2-4F5D-8344-F68B3ABA4D77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470E5-BA0F-46ED-8C6C-00EE291833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4E7D5-53D2-4F5D-8344-F68B3ABA4D77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470E5-BA0F-46ED-8C6C-00EE291833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4E7D5-53D2-4F5D-8344-F68B3ABA4D77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470E5-BA0F-46ED-8C6C-00EE291833B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4E7D5-53D2-4F5D-8344-F68B3ABA4D77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470E5-BA0F-46ED-8C6C-00EE291833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4E7D5-53D2-4F5D-8344-F68B3ABA4D77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470E5-BA0F-46ED-8C6C-00EE291833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4E7D5-53D2-4F5D-8344-F68B3ABA4D77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470E5-BA0F-46ED-8C6C-00EE291833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4E7D5-53D2-4F5D-8344-F68B3ABA4D77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470E5-BA0F-46ED-8C6C-00EE291833B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4E7D5-53D2-4F5D-8344-F68B3ABA4D77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470E5-BA0F-46ED-8C6C-00EE291833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0B4E7D5-53D2-4F5D-8344-F68B3ABA4D77}" type="datetimeFigureOut">
              <a:rPr lang="ru-RU" smtClean="0"/>
              <a:t>09.02.2022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6E470E5-BA0F-46ED-8C6C-00EE291833B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ксим\Desktop\фото\WhatsApp Image 2022-02-08 at 14.28.56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5351" y="1528194"/>
            <a:ext cx="4464496" cy="3260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09227" y="4787073"/>
            <a:ext cx="66967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Бумажные салфетки – нетрадиционный подручный материал для детского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творчества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развития мелкой моторики и тактильного восприятия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83828" y="5733256"/>
            <a:ext cx="3384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Подготовила:  воспитатель Меженева Н.И.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260648"/>
            <a:ext cx="89289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Структурное подразделение «Детский сад №50 комбинированного вида»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МБДОУ «Детский сад «Радуга» комбинированного вида»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Рузаевского муниципального района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9998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Максим\Desktop\фото\ф9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830052"/>
            <a:ext cx="3122372" cy="5157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449725" y="5609986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Распрямляем кружочком полученный цветок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3" name="Picture 3" descr="C:\Users\Максим\Desktop\фото\WhatsApp Image 2022-02-08 at 14.25.20 (1)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830052"/>
            <a:ext cx="3571875" cy="458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27947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Максим\Desktop\фото\ф10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870574"/>
            <a:ext cx="3788273" cy="5410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C:\Users\Максим\Desktop\фото\ф11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167" y="404664"/>
            <a:ext cx="3240360" cy="4922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16810" y="5517232"/>
            <a:ext cx="32670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Приподнимаем каждый слой салфетки кверху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9198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Максим\Desktop\фото\WhatsApp Image 2022-02-07 at 20.52.20 (1)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989113"/>
            <a:ext cx="2664296" cy="4732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Максим\Desktop\фото\WhatsApp Image 2022-02-08 at 18.17.14 (1)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966183"/>
            <a:ext cx="3694748" cy="4755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70339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Максим\Desktop\фото\WhatsApp Image 2022-02-08 at 14.24.48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069876"/>
            <a:ext cx="2819400" cy="421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Максим\Desktop\фото\WhatsApp Image 2022-02-08 at 14.35.12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241326"/>
            <a:ext cx="4019550" cy="386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1539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692696"/>
            <a:ext cx="6768752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дать представление о нетрадиционных способах работы с бумажной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салфеткой; научить видеть красоту своих творений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Задачи: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учить детей 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создавать объёмные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поделки из салфеток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-продолжать знакомить с различными свойствами бумаги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развивать мелкую моторику рук и тактильные восприятия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Развивать творческие способности детей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195513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33124" y="5304420"/>
            <a:ext cx="73832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Для изготовления цветов нужны разноцветные салфетки, 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ножницы и нитки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Максим\Desktop\фото\WhatsApp Image 2022-02-08 at 14.27.43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9074" y="764704"/>
            <a:ext cx="6057900" cy="439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7550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8164" y="5267778"/>
            <a:ext cx="63367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Накладываем друг на друга несколько слоев салфеток, можно разных цветов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0" name="Picture 4" descr="C:\Users\Максим\Desktop\фото\WhatsApp Image 2022-02-08 at 15.04.06 (1)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909955"/>
            <a:ext cx="6781800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8243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2429" y="4353517"/>
            <a:ext cx="31212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Складываем салфетки гармошкой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Максим\Desktop\фото\фото4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899" y="2975019"/>
            <a:ext cx="4588627" cy="346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Максим\Desktop\фото\фото2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764704"/>
            <a:ext cx="5294637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2897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Users\Максим\Desktop\фото\фото5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3989" y="1039962"/>
            <a:ext cx="3503218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Максим\Desktop\фото\ф5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862605"/>
            <a:ext cx="3960440" cy="3790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38823" y="5013176"/>
            <a:ext cx="41751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Края салфеток обрезаем для того, чтобы поднимать лепестки цветов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877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C:\Users\Максим\Desktop\фото\ф6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620688"/>
            <a:ext cx="4809475" cy="4890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872281" y="5624373"/>
            <a:ext cx="345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 краям салфеток делаем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прямые надрезы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069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ксим\Desktop\фото\ф7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764704"/>
            <a:ext cx="4100686" cy="5411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43608" y="2731542"/>
            <a:ext cx="26189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Салфетки двух цветов, обрезанные  по краям , накладываем друг на друга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962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Максим\Desktop\фото\ф8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908720"/>
            <a:ext cx="3600400" cy="5395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C:\Users\Максим\Desktop\фото\ф17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92696"/>
            <a:ext cx="3168352" cy="3758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3568" y="4653136"/>
            <a:ext cx="37444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Салфетки аккуратно складываем гармошкой и в середине  перевязываем обрезанной  от салфетки ленточкой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или нитками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6755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12</TotalTime>
  <Words>116</Words>
  <Application>Microsoft Office PowerPoint</Application>
  <PresentationFormat>Экран (4:3)</PresentationFormat>
  <Paragraphs>23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Остин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=)</dc:creator>
  <cp:lastModifiedBy>Денис Денис</cp:lastModifiedBy>
  <cp:revision>24</cp:revision>
  <dcterms:created xsi:type="dcterms:W3CDTF">2022-02-07T17:53:28Z</dcterms:created>
  <dcterms:modified xsi:type="dcterms:W3CDTF">2022-02-09T07:02:48Z</dcterms:modified>
</cp:coreProperties>
</file>