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62" r:id="rId5"/>
    <p:sldId id="264" r:id="rId6"/>
    <p:sldId id="266" r:id="rId7"/>
    <p:sldId id="276" r:id="rId8"/>
    <p:sldId id="278" r:id="rId9"/>
    <p:sldId id="277" r:id="rId10"/>
    <p:sldId id="267" r:id="rId11"/>
    <p:sldId id="268" r:id="rId12"/>
    <p:sldId id="269" r:id="rId13"/>
    <p:sldId id="275" r:id="rId14"/>
    <p:sldId id="270" r:id="rId15"/>
    <p:sldId id="272" r:id="rId16"/>
    <p:sldId id="279" r:id="rId17"/>
    <p:sldId id="259" r:id="rId18"/>
    <p:sldId id="261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A84FA-90D2-43D6-890C-2A60FCFB27B1}" type="datetimeFigureOut">
              <a:rPr lang="ru-RU" smtClean="0"/>
              <a:pPr/>
              <a:t>26.09.2017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1F6C3-0D1A-435F-9E3B-1974306DE40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scAfR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21702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7864" y="332656"/>
            <a:ext cx="5040560" cy="1944216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400" b="1" dirty="0" smtClean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Прощай лето</a:t>
            </a:r>
            <a:endParaRPr lang="ru-RU" sz="4400" b="1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5949280"/>
            <a:ext cx="711765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проект  для детей средней группы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60648"/>
            <a:ext cx="194421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воспитатели</a:t>
            </a:r>
          </a:p>
          <a:p>
            <a:r>
              <a:rPr lang="ru-RU" b="1" dirty="0" err="1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Сулеева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 Г.Н.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Кузнецова Н.А.</a:t>
            </a:r>
            <a:endParaRPr lang="ru-RU" b="1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70607_110703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rcRect l="5086" r="28256"/>
          <a:stretch>
            <a:fillRect/>
          </a:stretch>
        </p:blipFill>
        <p:spPr>
          <a:xfrm>
            <a:off x="0" y="2996951"/>
            <a:ext cx="4583322" cy="3861049"/>
          </a:xfrm>
          <a:prstGeom prst="rect">
            <a:avLst/>
          </a:prstGeom>
        </p:spPr>
      </p:pic>
      <p:pic>
        <p:nvPicPr>
          <p:cNvPr id="6" name="Рисунок 5" descr="IMG_20170710_10393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1413" r="28738"/>
          <a:stretch>
            <a:fillRect/>
          </a:stretch>
        </p:blipFill>
        <p:spPr>
          <a:xfrm>
            <a:off x="5767148" y="0"/>
            <a:ext cx="3376852" cy="3168352"/>
          </a:xfrm>
          <a:prstGeom prst="rect">
            <a:avLst/>
          </a:prstGeom>
        </p:spPr>
      </p:pic>
      <p:pic>
        <p:nvPicPr>
          <p:cNvPr id="5" name="Рисунок 4" descr="IMG_20170703_101317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11383" r="12185"/>
          <a:stretch>
            <a:fillRect/>
          </a:stretch>
        </p:blipFill>
        <p:spPr>
          <a:xfrm>
            <a:off x="4672777" y="3573017"/>
            <a:ext cx="4471223" cy="3284984"/>
          </a:xfrm>
          <a:prstGeom prst="rect">
            <a:avLst/>
          </a:prstGeom>
        </p:spPr>
      </p:pic>
      <p:pic>
        <p:nvPicPr>
          <p:cNvPr id="7" name="Рисунок 6" descr="IMG_20170703_09522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51446" t="34751" b="21020"/>
          <a:stretch>
            <a:fillRect/>
          </a:stretch>
        </p:blipFill>
        <p:spPr>
          <a:xfrm>
            <a:off x="4572000" y="2564904"/>
            <a:ext cx="1970834" cy="1008112"/>
          </a:xfrm>
          <a:prstGeom prst="rect">
            <a:avLst/>
          </a:prstGeom>
        </p:spPr>
      </p:pic>
      <p:pic>
        <p:nvPicPr>
          <p:cNvPr id="8" name="Рисунок 7" descr="IMG_20170622_104505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tretch>
            <a:fillRect/>
          </a:stretch>
        </p:blipFill>
        <p:spPr>
          <a:xfrm>
            <a:off x="0" y="1196752"/>
            <a:ext cx="4716016" cy="17281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4406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«Познавательное развитие»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Наблюдение на прогулке</a:t>
            </a:r>
            <a:endParaRPr lang="ru-RU" dirty="0">
              <a:latin typeface="+mj-lt"/>
            </a:endParaRP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Беседа на тему «Лето и мы»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70905_104737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t="8768"/>
          <a:stretch>
            <a:fillRect/>
          </a:stretch>
        </p:blipFill>
        <p:spPr>
          <a:xfrm>
            <a:off x="3347864" y="3888628"/>
            <a:ext cx="5796136" cy="2969372"/>
          </a:xfrm>
          <a:prstGeom prst="rect">
            <a:avLst/>
          </a:prstGeom>
        </p:spPr>
      </p:pic>
      <p:pic>
        <p:nvPicPr>
          <p:cNvPr id="5" name="Рисунок 4" descr="IMG_20170911_10523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r="13776"/>
          <a:stretch>
            <a:fillRect/>
          </a:stretch>
        </p:blipFill>
        <p:spPr>
          <a:xfrm>
            <a:off x="3325912" y="0"/>
            <a:ext cx="5818089" cy="37890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«Познавательное развитие»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Наблюдение на прогулке,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игры с песком</a:t>
            </a:r>
          </a:p>
          <a:p>
            <a:endParaRPr lang="ru-RU" dirty="0">
              <a:latin typeface="Arial Black" pitchFamily="34" charset="0"/>
            </a:endParaRPr>
          </a:p>
        </p:txBody>
      </p:sp>
      <p:pic>
        <p:nvPicPr>
          <p:cNvPr id="7" name="Рисунок 6" descr="IMG_20170913_10550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3722" r="4326"/>
          <a:stretch>
            <a:fillRect/>
          </a:stretch>
        </p:blipFill>
        <p:spPr>
          <a:xfrm>
            <a:off x="0" y="4509121"/>
            <a:ext cx="4156690" cy="234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«Физическое развитие»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Самостоятельная деятельность детей</a:t>
            </a:r>
          </a:p>
          <a:p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</a:endParaRPr>
          </a:p>
        </p:txBody>
      </p:sp>
      <p:pic>
        <p:nvPicPr>
          <p:cNvPr id="6" name="Рисунок 5" descr="IMG_20170622_09375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4326" r="14563" b="12136"/>
          <a:stretch>
            <a:fillRect/>
          </a:stretch>
        </p:blipFill>
        <p:spPr>
          <a:xfrm>
            <a:off x="0" y="3989301"/>
            <a:ext cx="4716016" cy="2868699"/>
          </a:xfrm>
          <a:prstGeom prst="rect">
            <a:avLst/>
          </a:prstGeom>
        </p:spPr>
      </p:pic>
      <p:pic>
        <p:nvPicPr>
          <p:cNvPr id="8" name="Рисунок 7" descr="IMG_20170626_10524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751" t="10733" b="12136"/>
          <a:stretch>
            <a:fillRect/>
          </a:stretch>
        </p:blipFill>
        <p:spPr>
          <a:xfrm>
            <a:off x="-1" y="1556792"/>
            <a:ext cx="5335487" cy="2376264"/>
          </a:xfrm>
          <a:prstGeom prst="rect">
            <a:avLst/>
          </a:prstGeom>
        </p:spPr>
      </p:pic>
      <p:pic>
        <p:nvPicPr>
          <p:cNvPr id="11" name="Рисунок 10" descr="IMG_20170712_10044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751" t="12136" r="31887" b="6526"/>
          <a:stretch>
            <a:fillRect/>
          </a:stretch>
        </p:blipFill>
        <p:spPr>
          <a:xfrm>
            <a:off x="4632834" y="3717032"/>
            <a:ext cx="4494835" cy="3140968"/>
          </a:xfrm>
          <a:prstGeom prst="rect">
            <a:avLst/>
          </a:prstGeom>
        </p:spPr>
      </p:pic>
      <p:pic>
        <p:nvPicPr>
          <p:cNvPr id="4" name="Рисунок 3" descr="IMG_20170607_111048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7476" t="19148" r="2751" b="14940"/>
          <a:stretch>
            <a:fillRect/>
          </a:stretch>
        </p:blipFill>
        <p:spPr>
          <a:xfrm>
            <a:off x="5292080" y="1916832"/>
            <a:ext cx="3851920" cy="158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70912_112506.jpg"/>
          <p:cNvPicPr>
            <a:picLocks noChangeAspect="1"/>
          </p:cNvPicPr>
          <p:nvPr/>
        </p:nvPicPr>
        <p:blipFill>
          <a:blip r:embed="rId3" cstate="print"/>
          <a:srcRect l="27163" t="5124" r="30313"/>
          <a:stretch>
            <a:fillRect/>
          </a:stretch>
        </p:blipFill>
        <p:spPr>
          <a:xfrm>
            <a:off x="6084168" y="0"/>
            <a:ext cx="3059832" cy="383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772816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b="1" dirty="0" smtClean="0">
              <a:ln/>
              <a:solidFill>
                <a:schemeClr val="accent3"/>
              </a:solidFill>
            </a:endParaRPr>
          </a:p>
          <a:p>
            <a:endParaRPr lang="ru-RU" b="1" dirty="0" smtClean="0">
              <a:ln/>
              <a:solidFill>
                <a:schemeClr val="accent3"/>
              </a:solidFill>
            </a:endParaRP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52729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«Физическое развитие»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П/и: «Солнышко и дождик», «У медведя во бору»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Пальчиковая гимнастика: «Лето», «Пчёлки», 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«Паучок ходил по ветке»</a:t>
            </a:r>
          </a:p>
          <a:p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</a:endParaRPr>
          </a:p>
        </p:txBody>
      </p:sp>
      <p:pic>
        <p:nvPicPr>
          <p:cNvPr id="9" name="Рисунок 8" descr="IMG_20170912_11251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27562" r="43892"/>
          <a:stretch>
            <a:fillRect/>
          </a:stretch>
        </p:blipFill>
        <p:spPr>
          <a:xfrm>
            <a:off x="0" y="1700808"/>
            <a:ext cx="4572000" cy="3314602"/>
          </a:xfrm>
          <a:prstGeom prst="rect">
            <a:avLst/>
          </a:prstGeom>
        </p:spPr>
      </p:pic>
      <p:pic>
        <p:nvPicPr>
          <p:cNvPr id="7" name="Рисунок 6" descr="IMG_20170919_12075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7745"/>
          <a:stretch>
            <a:fillRect/>
          </a:stretch>
        </p:blipFill>
        <p:spPr>
          <a:xfrm>
            <a:off x="2811468" y="3933056"/>
            <a:ext cx="6332532" cy="29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2636912"/>
            <a:ext cx="1847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b="1" dirty="0" smtClean="0">
              <a:ln/>
              <a:solidFill>
                <a:schemeClr val="accent3"/>
              </a:solidFill>
              <a:latin typeface="Arial Black" pitchFamily="34" charset="0"/>
            </a:endParaRPr>
          </a:p>
          <a:p>
            <a:endParaRPr lang="ru-RU" b="1" dirty="0" smtClean="0">
              <a:ln/>
              <a:solidFill>
                <a:schemeClr val="accent3"/>
              </a:solidFill>
              <a:latin typeface="Arial Black" pitchFamily="34" charset="0"/>
            </a:endParaRPr>
          </a:p>
          <a:p>
            <a:endParaRPr lang="ru-RU" b="1" dirty="0" smtClean="0">
              <a:ln/>
              <a:solidFill>
                <a:schemeClr val="accent3"/>
              </a:solidFill>
              <a:latin typeface="Arial Black" pitchFamily="34" charset="0"/>
            </a:endParaRPr>
          </a:p>
          <a:p>
            <a:endParaRPr lang="ru-RU" b="1" dirty="0">
              <a:ln/>
              <a:solidFill>
                <a:schemeClr val="accent3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479868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«Речевое развитие»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Чтение художественной литературы: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В. Бианки «Как муравьишка домой спешил», 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В. Сутеев «Цыплёнок и утёнок»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З. Александрова «Ромашки»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Н. Анишина «Чем пахнет лето»</a:t>
            </a:r>
          </a:p>
        </p:txBody>
      </p:sp>
      <p:pic>
        <p:nvPicPr>
          <p:cNvPr id="6" name="Рисунок 5" descr="IMG_20170712_09145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751" t="10733" r="8263"/>
          <a:stretch>
            <a:fillRect/>
          </a:stretch>
        </p:blipFill>
        <p:spPr>
          <a:xfrm>
            <a:off x="4286431" y="1268760"/>
            <a:ext cx="4857569" cy="2736304"/>
          </a:xfrm>
          <a:prstGeom prst="rect">
            <a:avLst/>
          </a:prstGeom>
        </p:spPr>
      </p:pic>
      <p:pic>
        <p:nvPicPr>
          <p:cNvPr id="8" name="Рисунок 7" descr="IMG_20170919_12054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901" t="17745"/>
          <a:stretch>
            <a:fillRect/>
          </a:stretch>
        </p:blipFill>
        <p:spPr>
          <a:xfrm>
            <a:off x="3478526" y="4077073"/>
            <a:ext cx="5665474" cy="2780928"/>
          </a:xfrm>
          <a:prstGeom prst="rect">
            <a:avLst/>
          </a:prstGeom>
        </p:spPr>
      </p:pic>
      <p:pic>
        <p:nvPicPr>
          <p:cNvPr id="10" name="Рисунок 9" descr="IMG_20170919_121553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7450"/>
          <a:stretch>
            <a:fillRect/>
          </a:stretch>
        </p:blipFill>
        <p:spPr>
          <a:xfrm>
            <a:off x="1" y="1936438"/>
            <a:ext cx="3347864" cy="49215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6607" y="188640"/>
            <a:ext cx="4757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Рассказы детей, кто, где и как провёл лето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Отгадывание загадок, разучивание пословиц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70705_07584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6138" r="31350"/>
          <a:stretch>
            <a:fillRect/>
          </a:stretch>
        </p:blipFill>
        <p:spPr>
          <a:xfrm>
            <a:off x="6139396" y="0"/>
            <a:ext cx="3004604" cy="3212976"/>
          </a:xfrm>
          <a:prstGeom prst="rect">
            <a:avLst/>
          </a:prstGeom>
        </p:spPr>
      </p:pic>
      <p:pic>
        <p:nvPicPr>
          <p:cNvPr id="7" name="Рисунок 6" descr="IMG_20170707_07211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0863" r="26375"/>
          <a:stretch>
            <a:fillRect/>
          </a:stretch>
        </p:blipFill>
        <p:spPr>
          <a:xfrm>
            <a:off x="5940153" y="3448176"/>
            <a:ext cx="3203848" cy="3409825"/>
          </a:xfrm>
          <a:prstGeom prst="rect">
            <a:avLst/>
          </a:prstGeom>
        </p:spPr>
      </p:pic>
      <p:pic>
        <p:nvPicPr>
          <p:cNvPr id="10" name="Рисунок 9" descr="IMG_20170904_17355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2438" r="23225" b="5124"/>
          <a:stretch>
            <a:fillRect/>
          </a:stretch>
        </p:blipFill>
        <p:spPr>
          <a:xfrm>
            <a:off x="0" y="908720"/>
            <a:ext cx="3059832" cy="30001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260648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«Социально-коммуникативное развитие»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Настольные игры</a:t>
            </a:r>
          </a:p>
        </p:txBody>
      </p:sp>
      <p:pic>
        <p:nvPicPr>
          <p:cNvPr id="8" name="Рисунок 7" descr="IMG_20170919_121136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9838" t="13538" r="16138"/>
          <a:stretch>
            <a:fillRect/>
          </a:stretch>
        </p:blipFill>
        <p:spPr>
          <a:xfrm>
            <a:off x="0" y="3929778"/>
            <a:ext cx="4464496" cy="2928222"/>
          </a:xfrm>
          <a:prstGeom prst="rect">
            <a:avLst/>
          </a:prstGeom>
        </p:spPr>
      </p:pic>
      <p:pic>
        <p:nvPicPr>
          <p:cNvPr id="12" name="Рисунок 11" descr="IMG_20170907_16204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30526" t="7929" r="24211" b="17089"/>
          <a:stretch>
            <a:fillRect/>
          </a:stretch>
        </p:blipFill>
        <p:spPr>
          <a:xfrm>
            <a:off x="3059831" y="1268760"/>
            <a:ext cx="3096345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«Социально-коммуникативное развитие»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Д/и «Собери цветок»,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 «Съедобное-несъедобное»,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«Наряди солнышко»</a:t>
            </a:r>
          </a:p>
        </p:txBody>
      </p:sp>
      <p:pic>
        <p:nvPicPr>
          <p:cNvPr id="4" name="Рисунок 3" descr="IMG_20170901_11105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963" t="12136" r="22438"/>
          <a:stretch>
            <a:fillRect/>
          </a:stretch>
        </p:blipFill>
        <p:spPr>
          <a:xfrm>
            <a:off x="4772643" y="692696"/>
            <a:ext cx="4371357" cy="2852936"/>
          </a:xfrm>
          <a:prstGeom prst="rect">
            <a:avLst/>
          </a:prstGeom>
        </p:spPr>
      </p:pic>
      <p:pic>
        <p:nvPicPr>
          <p:cNvPr id="5" name="Рисунок 4" descr="IMG_20170918_16013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4300"/>
          <a:stretch>
            <a:fillRect/>
          </a:stretch>
        </p:blipFill>
        <p:spPr>
          <a:xfrm>
            <a:off x="179512" y="1802811"/>
            <a:ext cx="3312368" cy="5055189"/>
          </a:xfrm>
          <a:prstGeom prst="rect">
            <a:avLst/>
          </a:prstGeom>
        </p:spPr>
      </p:pic>
      <p:pic>
        <p:nvPicPr>
          <p:cNvPr id="6" name="Рисунок 5" descr="IMG_20170918_16150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r="5114"/>
          <a:stretch>
            <a:fillRect/>
          </a:stretch>
        </p:blipFill>
        <p:spPr>
          <a:xfrm>
            <a:off x="3593146" y="3573017"/>
            <a:ext cx="5550854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800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Индивидуальная работа с родителями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4" name="Рисунок 3" descr="DSCN843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22700"/>
          <a:stretch>
            <a:fillRect/>
          </a:stretch>
        </p:blipFill>
        <p:spPr>
          <a:xfrm>
            <a:off x="0" y="908720"/>
            <a:ext cx="5961882" cy="3456384"/>
          </a:xfrm>
          <a:prstGeom prst="rect">
            <a:avLst/>
          </a:prstGeom>
        </p:spPr>
      </p:pic>
      <p:pic>
        <p:nvPicPr>
          <p:cNvPr id="7" name="Рисунок 6" descr="IMG_20170926_13505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963" r="1963"/>
          <a:stretch>
            <a:fillRect/>
          </a:stretch>
        </p:blipFill>
        <p:spPr>
          <a:xfrm>
            <a:off x="3154122" y="3356992"/>
            <a:ext cx="5989878" cy="35010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5949280"/>
            <a:ext cx="3804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Консультация «Ребёнок и природа»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Фотовыставка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0032" y="332656"/>
            <a:ext cx="3190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Итоги проекта: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124744"/>
            <a:ext cx="4572000" cy="480131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 результате проекта дети научились сравнивать два времени года (лето и осень)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Познакомились с  литературными произведениями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Детьми были созданы творческие работы по воспоминаниям о лете. 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Была организована тематическая фотовыставка «Воспоминания о лете», дети учились рассказывать по своим фотографиям, как и где они провели лето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У детей сформировалось бережное и чуткое отношение к живой природе 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scAfR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21702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6840760" cy="144016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Спасибо за внимание</a:t>
            </a:r>
            <a:endParaRPr lang="ru-RU" b="1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группа «Радуга»</a:t>
            </a:r>
            <a:endParaRPr lang="ru-RU" b="1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476672"/>
            <a:ext cx="3528392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/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000" b="1" dirty="0" smtClean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n/>
              <a:solidFill>
                <a:schemeClr val="accent3"/>
              </a:solidFill>
            </a:endParaRP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34290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77680" y="1844824"/>
            <a:ext cx="5166320" cy="48013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/>
                <a:solidFill>
                  <a:srgbClr val="FF0000"/>
                </a:solidFill>
                <a:latin typeface="Arial Black" pitchFamily="34" charset="0"/>
              </a:rPr>
              <a:t>Лето – особый период в жизни каждого ребенка. С приходом осени становится немного грустно.</a:t>
            </a:r>
            <a:r>
              <a:rPr lang="ru-RU" b="1" dirty="0" smtClean="0">
                <a:ln/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А так хочется тепла, солнца, ярких красок. И мы решили вспомнить пестрое, веселое, прекрасное лето, нашу, площадку, цветы, за которыми  мы ухаживали, насекомых за которыми  наблюдали. Получили массу новых впечатлений, смогли прислушаться к миру природы.</a:t>
            </a:r>
            <a:endParaRPr lang="ru-RU" sz="1400" b="1" dirty="0" smtClean="0">
              <a:ln/>
              <a:solidFill>
                <a:srgbClr val="FF000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/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Данный проект направлен на закрепление имеющихся знаний, расширение представлений о живой природе, формирование бережного и чуткого отношения к ней, развитие чувственного восприятия детей.</a:t>
            </a:r>
            <a:endParaRPr lang="ru-RU" sz="2000" b="1" dirty="0" smtClean="0">
              <a:ln/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88640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cs typeface="Times New Roman" pitchFamily="18" charset="0"/>
              </a:rPr>
              <a:t>Вид проекта: краткосрочный, творческий</a:t>
            </a:r>
          </a:p>
          <a:p>
            <a:endParaRPr lang="ru-RU" sz="1600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Times New Roman" pitchFamily="18" charset="0"/>
            </a:endParaRPr>
          </a:p>
          <a:p>
            <a:r>
              <a:rPr lang="ru-RU" sz="1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cs typeface="Times New Roman" pitchFamily="18" charset="0"/>
              </a:rPr>
              <a:t>Продолжительность: с 1 – 8 сентября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1960" y="1124744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Актуальность темы: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2911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4868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Цели: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491880" y="2320806"/>
            <a:ext cx="5148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1196752"/>
            <a:ext cx="6228184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Вызвать у детей желание поделиться своими впечатлениями ,отразить их в разных видах детской деятельности, способствовать приобщению детей к познавательной, творческой и эмоциональной активности </a:t>
            </a:r>
            <a:endParaRPr lang="ru-RU" sz="2800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1916832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548680"/>
            <a:ext cx="1877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Задачи :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9528" y="1124744"/>
            <a:ext cx="6534472" cy="53553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 Способствовать развитию умений детей отражать свои впечатления о летнем отдыхе в различных видах деятельности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 Продолжать учить детей сравнивать времена года по приметам, искать сходства и отличия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 Расширять представления детей о поведении в природе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 Продолжать знакомство детей  с литературными произведениями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Развивать у детей познавательную мотивацию и активность, интерес к разным видам совместной деятельности, творческие и коммуникативные способности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 Формировать дружеские, доброжелательные отношения между детьми,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cs typeface="Arial" pitchFamily="34" charset="0"/>
              </a:rPr>
              <a:t>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навыки сотрудничества со взрослыми и сверстниками, позитивное отношение к себе и другим людям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 Привлекать внимание родителей к совместному творчеству .</a:t>
            </a:r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37720" y="1628800"/>
            <a:ext cx="4806280" cy="36933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Активизировать самостоятельную познавательно-речевую деятельность детей.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 Развивать у детей творческие способности, умение наблюдать, слушать; развивать навыки обобщения и анализа.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  Ознакомить с проектом родителей, помочь им найти своё место в данном проекте; заинтересовать каждого ребенка.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260648"/>
            <a:ext cx="51267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Ожидаемые результаты</a:t>
            </a:r>
          </a:p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 реализации проекта: 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IMG_20170901_09352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7163" t="27562" r="31100" b="3722"/>
          <a:stretch>
            <a:fillRect/>
          </a:stretch>
        </p:blipFill>
        <p:spPr>
          <a:xfrm>
            <a:off x="5327576" y="0"/>
            <a:ext cx="3816424" cy="3528392"/>
          </a:xfrm>
          <a:prstGeom prst="rect">
            <a:avLst/>
          </a:prstGeom>
        </p:spPr>
      </p:pic>
      <p:pic>
        <p:nvPicPr>
          <p:cNvPr id="21" name="Рисунок 20" descr="IMG_20170901_09383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3776" t="14941" r="9838"/>
          <a:stretch>
            <a:fillRect/>
          </a:stretch>
        </p:blipFill>
        <p:spPr>
          <a:xfrm>
            <a:off x="3203848" y="4491075"/>
            <a:ext cx="3785285" cy="2366925"/>
          </a:xfrm>
          <a:prstGeom prst="rect">
            <a:avLst/>
          </a:prstGeom>
        </p:spPr>
      </p:pic>
      <p:pic>
        <p:nvPicPr>
          <p:cNvPr id="22" name="Рисунок 21" descr="IMG_20170901_09405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2603" t="29000" r="5124" b="15351"/>
          <a:stretch>
            <a:fillRect/>
          </a:stretch>
        </p:blipFill>
        <p:spPr>
          <a:xfrm>
            <a:off x="0" y="3140968"/>
            <a:ext cx="3085838" cy="3717032"/>
          </a:xfrm>
          <a:prstGeom prst="rect">
            <a:avLst/>
          </a:prstGeom>
        </p:spPr>
      </p:pic>
      <p:pic>
        <p:nvPicPr>
          <p:cNvPr id="23" name="Рисунок 22" descr="IMG_20170901_094400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32675" t="6526" r="28738" b="6526"/>
          <a:stretch>
            <a:fillRect/>
          </a:stretch>
        </p:blipFill>
        <p:spPr>
          <a:xfrm>
            <a:off x="7092280" y="4261946"/>
            <a:ext cx="2051720" cy="2596054"/>
          </a:xfrm>
          <a:prstGeom prst="rect">
            <a:avLst/>
          </a:prstGeom>
        </p:spPr>
      </p:pic>
      <p:pic>
        <p:nvPicPr>
          <p:cNvPr id="27" name="Рисунок 26" descr="IMG_20170901_09295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t="23355"/>
          <a:stretch>
            <a:fillRect/>
          </a:stretch>
        </p:blipFill>
        <p:spPr>
          <a:xfrm>
            <a:off x="3779912" y="2636912"/>
            <a:ext cx="4499992" cy="1936761"/>
          </a:xfrm>
          <a:prstGeom prst="rect">
            <a:avLst/>
          </a:prstGeom>
        </p:spPr>
      </p:pic>
      <p:pic>
        <p:nvPicPr>
          <p:cNvPr id="24" name="Рисунок 23" descr="IMG_20170901_095443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tretch>
            <a:fillRect/>
          </a:stretch>
        </p:blipFill>
        <p:spPr>
          <a:xfrm>
            <a:off x="0" y="1124744"/>
            <a:ext cx="3462299" cy="194421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9512" y="188640"/>
            <a:ext cx="5404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Интеграция образовательных областей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День знаний в детском саду</a:t>
            </a:r>
            <a:endParaRPr lang="ru-RU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6248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«Художественно-эстетическое развитие»</a:t>
            </a:r>
          </a:p>
        </p:txBody>
      </p:sp>
      <p:pic>
        <p:nvPicPr>
          <p:cNvPr id="8" name="Рисунок 7" descr="IMG_20170912_13244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572000" y="836712"/>
            <a:ext cx="4359935" cy="2448272"/>
          </a:xfrm>
          <a:prstGeom prst="rect">
            <a:avLst/>
          </a:prstGeom>
        </p:spPr>
      </p:pic>
      <p:pic>
        <p:nvPicPr>
          <p:cNvPr id="10" name="Рисунок 9" descr="IMG_20170626_13463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9838" r="11413"/>
          <a:stretch>
            <a:fillRect/>
          </a:stretch>
        </p:blipFill>
        <p:spPr>
          <a:xfrm>
            <a:off x="4211960" y="3341087"/>
            <a:ext cx="4932040" cy="3516913"/>
          </a:xfrm>
          <a:prstGeom prst="rect">
            <a:avLst/>
          </a:prstGeom>
        </p:spPr>
      </p:pic>
      <p:pic>
        <p:nvPicPr>
          <p:cNvPr id="12" name="Рисунок 11" descr="IMG_20170811_09430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9838" r="8263"/>
          <a:stretch>
            <a:fillRect/>
          </a:stretch>
        </p:blipFill>
        <p:spPr>
          <a:xfrm>
            <a:off x="-1" y="4005064"/>
            <a:ext cx="4160929" cy="285293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2" y="692696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Лепка: «Вишня», «Божьи коровки»</a:t>
            </a: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Аппликация: «Зонтики»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6228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«Художественно-эстетическое развитие»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64704"/>
            <a:ext cx="4312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Разукрашивание: «Пчёлки», «Клубника»</a:t>
            </a:r>
          </a:p>
          <a:p>
            <a:r>
              <a:rPr lang="ru-RU" b="1" dirty="0" err="1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Графомоторика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: «Летний дождь»</a:t>
            </a:r>
          </a:p>
        </p:txBody>
      </p:sp>
      <p:pic>
        <p:nvPicPr>
          <p:cNvPr id="5" name="Рисунок 4" descr="IMG_20170912_13322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5789" b="7895"/>
          <a:stretch>
            <a:fillRect/>
          </a:stretch>
        </p:blipFill>
        <p:spPr>
          <a:xfrm>
            <a:off x="3094921" y="1556792"/>
            <a:ext cx="6049079" cy="2592288"/>
          </a:xfrm>
          <a:prstGeom prst="rect">
            <a:avLst/>
          </a:prstGeom>
        </p:spPr>
      </p:pic>
      <p:pic>
        <p:nvPicPr>
          <p:cNvPr id="6" name="Рисунок 5" descr="IMG_20170620_16451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5777"/>
          <a:stretch>
            <a:fillRect/>
          </a:stretch>
        </p:blipFill>
        <p:spPr>
          <a:xfrm>
            <a:off x="4568500" y="4437112"/>
            <a:ext cx="4575500" cy="2420888"/>
          </a:xfrm>
          <a:prstGeom prst="rect">
            <a:avLst/>
          </a:prstGeom>
        </p:spPr>
      </p:pic>
      <p:pic>
        <p:nvPicPr>
          <p:cNvPr id="7" name="Рисунок 6" descr="IMG_20170628_14191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9331" r="17214" b="7929"/>
          <a:stretch>
            <a:fillRect/>
          </a:stretch>
        </p:blipFill>
        <p:spPr>
          <a:xfrm>
            <a:off x="0" y="4293096"/>
            <a:ext cx="4570180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w.GetBg.net_People___Children_Girl_takes_the_petals_on_the_wind_083758_ (1)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170628_11575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407" t="31783" b="13538"/>
          <a:stretch>
            <a:fillRect/>
          </a:stretch>
        </p:blipFill>
        <p:spPr>
          <a:xfrm>
            <a:off x="179512" y="4077072"/>
            <a:ext cx="8748464" cy="2780928"/>
          </a:xfrm>
          <a:prstGeom prst="rect">
            <a:avLst/>
          </a:prstGeom>
        </p:spPr>
      </p:pic>
      <p:pic>
        <p:nvPicPr>
          <p:cNvPr id="9" name="Рисунок 8" descr="IMG_20170912_13184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067944" y="1154663"/>
            <a:ext cx="5076055" cy="2850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ОО «Художественно-эстетическое развитие»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92696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Рисование: «Бабочки», «Солнышко и дождик»</a:t>
            </a:r>
          </a:p>
          <a:p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  <a:p>
            <a:endParaRPr lang="ru-RU" b="1" dirty="0" smtClean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pic>
        <p:nvPicPr>
          <p:cNvPr id="10" name="Рисунок 9" descr="IMG_20170901_10393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20550" r="11413"/>
          <a:stretch>
            <a:fillRect/>
          </a:stretch>
        </p:blipFill>
        <p:spPr>
          <a:xfrm>
            <a:off x="0" y="1412776"/>
            <a:ext cx="3995936" cy="2012435"/>
          </a:xfrm>
          <a:prstGeom prst="rect">
            <a:avLst/>
          </a:prstGeom>
        </p:spPr>
      </p:pic>
      <p:pic>
        <p:nvPicPr>
          <p:cNvPr id="11" name="Рисунок 10" descr="IMG_20170814_104947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6926" t="9331" r="32675" b="10733"/>
          <a:stretch>
            <a:fillRect/>
          </a:stretch>
        </p:blipFill>
        <p:spPr>
          <a:xfrm>
            <a:off x="827584" y="2716796"/>
            <a:ext cx="1527327" cy="13602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1052736"/>
            <a:ext cx="226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+mj-lt"/>
              </a:rPr>
              <a:t>Рисунки на асфальте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566</Words>
  <Application>Microsoft Office PowerPoint</Application>
  <PresentationFormat>Экран (4:3)</PresentationFormat>
  <Paragraphs>83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Прощай лето</dc:title>
  <dc:creator>Галя</dc:creator>
  <cp:lastModifiedBy>Галя</cp:lastModifiedBy>
  <cp:revision>99</cp:revision>
  <dcterms:created xsi:type="dcterms:W3CDTF">2017-09-09T08:57:54Z</dcterms:created>
  <dcterms:modified xsi:type="dcterms:W3CDTF">2017-09-26T18:04:39Z</dcterms:modified>
</cp:coreProperties>
</file>