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EEC9C-7542-4617-A042-9C8481130D6F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97DB-9501-4683-B269-02FABEAD1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.jpeg"/><Relationship Id="rId7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.jpeg"/><Relationship Id="rId7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.jpeg"/><Relationship Id="rId7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2.jpeg"/><Relationship Id="rId7" Type="http://schemas.openxmlformats.org/officeDocument/2006/relationships/image" Target="../media/image3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2.jpeg"/><Relationship Id="rId7" Type="http://schemas.openxmlformats.org/officeDocument/2006/relationships/image" Target="../media/image3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2.jpeg"/><Relationship Id="rId7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403649" y="3071810"/>
            <a:ext cx="77403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2">
                    <a:lumMod val="10000"/>
                  </a:schemeClr>
                </a:solidFill>
              </a:rPr>
              <a:t>Республика Мордовия</a:t>
            </a:r>
            <a:endParaRPr lang="ru-RU" sz="6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4810" y="142852"/>
            <a:ext cx="3608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Животные и птицы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jpg.st.klumba.com/img/users/avatars/original/414/avatar-414328-2013082119561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57356" y="785794"/>
            <a:ext cx="2928926" cy="2196695"/>
          </a:xfrm>
          <a:prstGeom prst="rect">
            <a:avLst/>
          </a:prstGeom>
          <a:noFill/>
        </p:spPr>
      </p:pic>
      <p:pic>
        <p:nvPicPr>
          <p:cNvPr id="4102" name="Picture 6" descr="http://cdn4.img.sputniknews.com/images/101982/32/101982322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14942" y="1428736"/>
            <a:ext cx="3571900" cy="2282444"/>
          </a:xfrm>
          <a:prstGeom prst="rect">
            <a:avLst/>
          </a:prstGeom>
          <a:noFill/>
        </p:spPr>
      </p:pic>
      <p:pic>
        <p:nvPicPr>
          <p:cNvPr id="4104" name="Picture 8" descr="http://u4.s.progorod11.ru/userfiles/picitem/1441198669-39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928794" y="4071942"/>
            <a:ext cx="4001309" cy="224854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929190" y="714356"/>
            <a:ext cx="343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Национальный символ - </a:t>
            </a:r>
            <a:r>
              <a:rPr lang="ru-RU" b="1" dirty="0" smtClean="0">
                <a:solidFill>
                  <a:srgbClr val="FF0000"/>
                </a:solidFill>
              </a:rPr>
              <a:t>Лисица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12" y="5786454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Лось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43834" y="378619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Зубры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pic>
        <p:nvPicPr>
          <p:cNvPr id="3074" name="Picture 2" descr="http://boombob.ru/img/picture/Oct/14/a2008b8d76e9ff9fbed341d9f7d29964/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0694" y="285728"/>
            <a:ext cx="3357586" cy="2520051"/>
          </a:xfrm>
          <a:prstGeom prst="rect">
            <a:avLst/>
          </a:prstGeom>
          <a:noFill/>
        </p:spPr>
      </p:pic>
      <p:pic>
        <p:nvPicPr>
          <p:cNvPr id="3076" name="Picture 4" descr="http://boombob.ru/img/picture/Oct/14/a2008b8d76e9ff9fbed341d9f7d29964/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85918" y="2143116"/>
            <a:ext cx="3571899" cy="2665365"/>
          </a:xfrm>
          <a:prstGeom prst="rect">
            <a:avLst/>
          </a:prstGeom>
          <a:noFill/>
        </p:spPr>
      </p:pic>
      <p:pic>
        <p:nvPicPr>
          <p:cNvPr id="3078" name="Picture 6" descr="http://boombob.ru/img/picture/Jul/10/a1d49acf1cb3587c93fdbb700854da58/1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572132" y="4357694"/>
            <a:ext cx="3293634" cy="185431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643306" y="357166"/>
            <a:ext cx="1775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Бурый медведь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628652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Кабан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1714488"/>
            <a:ext cx="797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Волки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pic>
        <p:nvPicPr>
          <p:cNvPr id="2050" name="Picture 2" descr="http://www.kronoki.ru/ufiles/mod/1/394/max_zayac-belyak._aleksandr_kononov_hf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57356" y="357166"/>
            <a:ext cx="2571768" cy="2729318"/>
          </a:xfrm>
          <a:prstGeom prst="rect">
            <a:avLst/>
          </a:prstGeom>
          <a:noFill/>
        </p:spPr>
      </p:pic>
      <p:pic>
        <p:nvPicPr>
          <p:cNvPr id="2052" name="Picture 4" descr="http://i.desktopvenue.com/walls/2/desktopvenue.com_24163_1280x96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43504" y="928670"/>
            <a:ext cx="3786214" cy="2839661"/>
          </a:xfrm>
          <a:prstGeom prst="rect">
            <a:avLst/>
          </a:prstGeom>
          <a:noFill/>
        </p:spPr>
      </p:pic>
      <p:pic>
        <p:nvPicPr>
          <p:cNvPr id="2054" name="Picture 6" descr="http://www.dddkursk.ru/image/lenta/029666.1b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214546" y="3571876"/>
            <a:ext cx="2620897" cy="2357421"/>
          </a:xfrm>
          <a:prstGeom prst="rect">
            <a:avLst/>
          </a:prstGeom>
          <a:noFill/>
        </p:spPr>
      </p:pic>
      <p:pic>
        <p:nvPicPr>
          <p:cNvPr id="2056" name="Picture 8" descr="http://cabarastudio.com/images/55e85a411696b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357818" y="4429132"/>
            <a:ext cx="3520133" cy="207170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0" y="614364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Бобр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7356" y="5929330"/>
            <a:ext cx="91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Куница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1429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Заяц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43900" y="500042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Рысь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pic>
        <p:nvPicPr>
          <p:cNvPr id="1026" name="Picture 2" descr="http://nevsepic.com.ua/uploads/posts/2011-10/thumbs/1317940677_www.nevsepic.com.ua_20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57356" y="357166"/>
            <a:ext cx="3000396" cy="2723503"/>
          </a:xfrm>
          <a:prstGeom prst="rect">
            <a:avLst/>
          </a:prstGeom>
          <a:noFill/>
        </p:spPr>
      </p:pic>
      <p:pic>
        <p:nvPicPr>
          <p:cNvPr id="1028" name="Picture 4" descr="http://www.birdswallpapers.org/wp-content/uploads/wallpapers/owl_in_flight_forest_wallpaper_-_1152x86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86380" y="1357298"/>
            <a:ext cx="3714776" cy="2786082"/>
          </a:xfrm>
          <a:prstGeom prst="rect">
            <a:avLst/>
          </a:prstGeom>
          <a:noFill/>
        </p:spPr>
      </p:pic>
      <p:pic>
        <p:nvPicPr>
          <p:cNvPr id="1030" name="Picture 6" descr="http://galereika.org/_ph/156/13339342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14480" y="3929066"/>
            <a:ext cx="3524275" cy="26432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43108" y="350043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Филин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90" y="214290"/>
            <a:ext cx="949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Глухарь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24" y="92867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Сова</a:t>
            </a:r>
            <a:endParaRPr lang="ru-RU" b="1" dirty="0"/>
          </a:p>
        </p:txBody>
      </p:sp>
      <p:sp>
        <p:nvSpPr>
          <p:cNvPr id="12" name="Стрелка вниз 11"/>
          <p:cNvSpPr/>
          <p:nvPr/>
        </p:nvSpPr>
        <p:spPr>
          <a:xfrm rot="5761283">
            <a:off x="5315770" y="3903380"/>
            <a:ext cx="235451" cy="12767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000760" y="4786322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Чем отличаются сова и филин? (Это – «ушки».)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А почему у филина и совы большие глаза?</a:t>
            </a:r>
          </a:p>
          <a:p>
            <a:pPr algn="ctr"/>
            <a:r>
              <a:rPr lang="ru-RU" dirty="0" smtClean="0"/>
              <a:t>(Они ночные птицы.)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pic>
        <p:nvPicPr>
          <p:cNvPr id="33794" name="Picture 2" descr="http://www.playing-field.ru/img/2015/051816/184367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57950" y="1142984"/>
            <a:ext cx="2351055" cy="3338498"/>
          </a:xfrm>
          <a:prstGeom prst="rect">
            <a:avLst/>
          </a:prstGeom>
          <a:noFill/>
        </p:spPr>
      </p:pic>
      <p:pic>
        <p:nvPicPr>
          <p:cNvPr id="33796" name="Picture 4" descr="http://ibc.lynxeds.com/files/pictures/Steppe_Eagle_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85918" y="357166"/>
            <a:ext cx="4286280" cy="2867522"/>
          </a:xfrm>
          <a:prstGeom prst="rect">
            <a:avLst/>
          </a:prstGeom>
          <a:noFill/>
        </p:spPr>
      </p:pic>
      <p:pic>
        <p:nvPicPr>
          <p:cNvPr id="33798" name="Picture 6" descr="http://24.kz/media/k2/items/cache/8b378df2385b41ec2da904afa06a5506_XL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14480" y="3500438"/>
            <a:ext cx="4559659" cy="303470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215074" y="285728"/>
            <a:ext cx="697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Орел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7950" y="6143644"/>
            <a:ext cx="944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Лебеди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2462" y="714356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Аист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pic>
        <p:nvPicPr>
          <p:cNvPr id="32770" name="Picture 2" descr="http://img.2r.ru/routes/2015/07/a7fecd0d32621a3789272d6707ea51bb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57356" y="785794"/>
            <a:ext cx="3571900" cy="23083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143504" y="214290"/>
            <a:ext cx="3540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Национальная еда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2772" name="Picture 4" descr="http://kolomna.galaxybowling.ru/pics/subrestaurant/268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929066"/>
            <a:ext cx="4071966" cy="2647833"/>
          </a:xfrm>
          <a:prstGeom prst="rect">
            <a:avLst/>
          </a:prstGeom>
          <a:noFill/>
        </p:spPr>
      </p:pic>
      <p:pic>
        <p:nvPicPr>
          <p:cNvPr id="32774" name="Picture 6" descr="http://palomnichestvo.net/dieta-dlya-pohu/imgs/32251-pobochnye-deystviya-chaya-dlya-pohudeniya-stroynaya-figura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86446" y="2500306"/>
            <a:ext cx="2928990" cy="206114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143636" y="6143644"/>
            <a:ext cx="121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Пельмени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1071546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Блины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6710" y="471488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Пироги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28794" y="2285992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</a:rPr>
              <a:t>Спасибо за внимание!</a:t>
            </a:r>
            <a:endParaRPr lang="ru-RU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pic>
        <p:nvPicPr>
          <p:cNvPr id="10" name="Рисунок 9" descr="среднее поволжье.jpeg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18"/>
          <a:stretch>
            <a:fillRect/>
          </a:stretch>
        </p:blipFill>
        <p:spPr>
          <a:xfrm>
            <a:off x="2571736" y="3143248"/>
            <a:ext cx="4881560" cy="20669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72132" y="642918"/>
            <a:ext cx="3187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Среднее Поволжье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8794" y="2571744"/>
            <a:ext cx="2239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Республика Мордовия  </a:t>
            </a:r>
          </a:p>
        </p:txBody>
      </p:sp>
      <p:sp>
        <p:nvSpPr>
          <p:cNvPr id="20" name="Стрелка вниз 19"/>
          <p:cNvSpPr/>
          <p:nvPr/>
        </p:nvSpPr>
        <p:spPr>
          <a:xfrm rot="19930972">
            <a:off x="3203670" y="3085694"/>
            <a:ext cx="212481" cy="61778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0298" y="214290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Национальная символика Республики  </a:t>
            </a:r>
            <a:endParaRPr lang="ru-RU" sz="2400" b="1" dirty="0"/>
          </a:p>
        </p:txBody>
      </p:sp>
      <p:pic>
        <p:nvPicPr>
          <p:cNvPr id="9" name="Рисунок 8" descr="mordoviya_flag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714480" y="1802392"/>
            <a:ext cx="3500462" cy="2338309"/>
          </a:xfrm>
          <a:prstGeom prst="rect">
            <a:avLst/>
          </a:prstGeom>
        </p:spPr>
      </p:pic>
      <p:pic>
        <p:nvPicPr>
          <p:cNvPr id="10" name="Рисунок 9" descr="mordoviya_coa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57884" y="2857496"/>
            <a:ext cx="3105150" cy="3429000"/>
          </a:xfrm>
          <a:prstGeom prst="rect">
            <a:avLst/>
          </a:prstGeom>
        </p:spPr>
      </p:pic>
      <p:sp>
        <p:nvSpPr>
          <p:cNvPr id="11" name="Стрелка вниз 10"/>
          <p:cNvSpPr/>
          <p:nvPr/>
        </p:nvSpPr>
        <p:spPr>
          <a:xfrm rot="3496219">
            <a:off x="5348049" y="1223601"/>
            <a:ext cx="235451" cy="23759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696546">
            <a:off x="6649229" y="1696688"/>
            <a:ext cx="235451" cy="140743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86446" y="107154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Этот знак обозначает «Солнце»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5000636"/>
            <a:ext cx="2368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Это «красная Лисица»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00298" y="114298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ФЛАГ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72396" y="221455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ГЕРБ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5352905" flipH="1">
            <a:off x="6152650" y="3918955"/>
            <a:ext cx="200123" cy="17951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57422" y="357166"/>
            <a:ext cx="5766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Столица Республики - город </a:t>
            </a:r>
            <a:r>
              <a:rPr lang="ru-RU" sz="2800" dirty="0" smtClean="0">
                <a:solidFill>
                  <a:srgbClr val="FF0000"/>
                </a:solidFill>
              </a:rPr>
              <a:t>Саранск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ruxpert.ru/images/4/4f/%D0%A5%D1%80%D0%B0%D0%BC_%D0%9A%D0%B0%D0%B7%D0%B0%D0%BD%D1%81%D0%BA%D0%BE%D0%B9_%D0%B8%D0%BA%D0%BE%D0%BD%D1%8B_%D0%91%D0%BE%D0%B6%D0%B8%D0%B5%D0%B9_%D0%9C%D0%B0%D1%82%D0%B5%D1%80%D0%B8_%D0%B2_%D0%A1%D0%B0%D1%80%D0%B0%D0%BD%D1%81%D0%BA%D0%B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57356" y="1071546"/>
            <a:ext cx="3320965" cy="2928958"/>
          </a:xfrm>
          <a:prstGeom prst="rect">
            <a:avLst/>
          </a:prstGeom>
          <a:noFill/>
        </p:spPr>
      </p:pic>
      <p:pic>
        <p:nvPicPr>
          <p:cNvPr id="3076" name="Picture 4" descr="http://mtdata.ru/u17/photo6FCD/20245648373-0/huge.jpe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857752" y="3643314"/>
            <a:ext cx="3929090" cy="2641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86116" y="357166"/>
            <a:ext cx="3774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Национальная одежда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IMG_343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357817" y="1214422"/>
            <a:ext cx="3096000" cy="4651270"/>
          </a:xfrm>
          <a:prstGeom prst="rect">
            <a:avLst/>
          </a:prstGeom>
        </p:spPr>
      </p:pic>
      <p:pic>
        <p:nvPicPr>
          <p:cNvPr id="11" name="Рисунок 10" descr="IMG_3420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2285983" y="1214422"/>
            <a:ext cx="2808000" cy="46983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3108" y="142852"/>
            <a:ext cx="3963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Национальные ремёсла</a:t>
            </a:r>
            <a:endParaRPr lang="ru-RU" sz="2800" b="1" dirty="0"/>
          </a:p>
        </p:txBody>
      </p:sp>
      <p:pic>
        <p:nvPicPr>
          <p:cNvPr id="9" name="Рисунок 8" descr="062215_052250220099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714480" y="714356"/>
            <a:ext cx="3643338" cy="27325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29256" y="785794"/>
            <a:ext cx="1219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Матрёшки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IMG_4114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5000628" y="3714752"/>
            <a:ext cx="3762380" cy="288474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29388" y="3214686"/>
            <a:ext cx="2041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Плетение бисером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pic>
        <p:nvPicPr>
          <p:cNvPr id="13" name="Рисунок 12" descr="95c92ef7933fd731f9bca8d5052a064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85918" y="785794"/>
            <a:ext cx="3043811" cy="228601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57356" y="214290"/>
            <a:ext cx="2883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Валяние шерсти - ВАЛЕНКИ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5074" y="300037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Гончарные изделия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6" name="Рисунок 15" descr="IMG_3252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571736" y="3643314"/>
            <a:ext cx="3405190" cy="2266580"/>
          </a:xfrm>
          <a:prstGeom prst="rect">
            <a:avLst/>
          </a:prstGeom>
        </p:spPr>
      </p:pic>
      <p:pic>
        <p:nvPicPr>
          <p:cNvPr id="17" name="Рисунок 16" descr="IMG_5935-min.jpg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E4EAE8"/>
              </a:clrFrom>
              <a:clrTo>
                <a:srgbClr val="E4EAE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72198" y="3857628"/>
            <a:ext cx="2889248" cy="27967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57356" y="21429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Резьба по дереву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102314_05187735589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857356" y="642919"/>
            <a:ext cx="4071966" cy="3276660"/>
          </a:xfrm>
          <a:prstGeom prst="rect">
            <a:avLst/>
          </a:prstGeom>
        </p:spPr>
      </p:pic>
      <p:pic>
        <p:nvPicPr>
          <p:cNvPr id="11" name="Рисунок 10" descr="IMG_4194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928519" y="4000504"/>
            <a:ext cx="3929761" cy="26157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Mordva_Uzor-225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1660916" cy="2357430"/>
          </a:xfrm>
          <a:prstGeom prst="rect">
            <a:avLst/>
          </a:prstGeom>
        </p:spPr>
      </p:pic>
      <p:pic>
        <p:nvPicPr>
          <p:cNvPr id="6" name="Рисунок 5" descr="Mordva_Uzor-225x3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357430"/>
            <a:ext cx="1660917" cy="2286016"/>
          </a:xfrm>
          <a:prstGeom prst="rect">
            <a:avLst/>
          </a:prstGeom>
        </p:spPr>
      </p:pic>
      <p:pic>
        <p:nvPicPr>
          <p:cNvPr id="7" name="Рисунок 6" descr="Mordva_Uzor-225x3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643446"/>
            <a:ext cx="1660916" cy="22145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3108" y="142852"/>
            <a:ext cx="6321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Природа Мордовской республики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www.mordovia.info/enc/images/thumb/8/85/1013001_4.jpg/180px-1013001_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785794"/>
            <a:ext cx="2643206" cy="190898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857232"/>
            <a:ext cx="142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Река Мокша</a:t>
            </a:r>
            <a:endParaRPr lang="ru-RU" b="1" dirty="0"/>
          </a:p>
        </p:txBody>
      </p:sp>
      <p:pic>
        <p:nvPicPr>
          <p:cNvPr id="5124" name="Picture 4" descr="http://www.mordovia.info/enc/images/thumb/1/16/1013001_5.jpg/180px-1013001_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2143116"/>
            <a:ext cx="3022179" cy="198120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215206" y="1714488"/>
            <a:ext cx="1167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Река Сура</a:t>
            </a:r>
            <a:endParaRPr lang="ru-RU" b="1" dirty="0"/>
          </a:p>
        </p:txBody>
      </p:sp>
      <p:pic>
        <p:nvPicPr>
          <p:cNvPr id="5126" name="Picture 6" descr="http://www.mordovia.info/enc/images/thumb/9/95/1013001_6.jpg/180px-1013001_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00232" y="4286248"/>
            <a:ext cx="3000396" cy="216695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72066" y="5429264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Мордовский государственный заповедник им. П. Г. Смидовича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118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Даниил</cp:lastModifiedBy>
  <cp:revision>67</cp:revision>
  <dcterms:created xsi:type="dcterms:W3CDTF">2016-04-10T10:43:47Z</dcterms:created>
  <dcterms:modified xsi:type="dcterms:W3CDTF">2021-10-21T13:39:46Z</dcterms:modified>
</cp:coreProperties>
</file>