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ивые фоны для презентаций: 17 тыс изображений найдено в  Яндекс.Картинках | Картинки, Фон, Рождественские фотосе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8981" y="1982918"/>
            <a:ext cx="502413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Изобразительное искусство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«Морковки для зайчат»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560" y="5634826"/>
            <a:ext cx="25426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воспитатель группы «Ягодка»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Волынщикова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Ю.Н.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Кукольный спектакль «Заяц Бука» в детском центре «Я-Гений!», Самара |  Беб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526"/>
            <a:ext cx="2808312" cy="3018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3678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к хорошо в лесу зимой... (Глафира Потрашкова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4" y="24512"/>
            <a:ext cx="9144000" cy="68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085184"/>
            <a:ext cx="551721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какое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сейчас время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(Зима.)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опишем, что происходит зимой.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(Холодно, много снега и т. д.)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правильно! Молодцы!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давайте представим, что мы с вами оказались в зимнем лесу! 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0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яц зимой в лесу - 6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5" y="0"/>
            <a:ext cx="9138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790239"/>
            <a:ext cx="27582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за зверь лесной,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Встал, как столбик, под сосной,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стоит среди травы,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Уши больше головы?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(Заяц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9476" y="3861048"/>
            <a:ext cx="450950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Посмотрите, какой заяц! Какие у него длинные уши!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что зайчики любят кушать?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 Морковку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Правильно! Вот только зимой нет в лесу  моркови!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Давайте ему поможем,  нарисуем 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морковь!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42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Белый заяц на снегу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0167"/>
            <a:ext cx="305551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Физкультурная минутка.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Зайка беленький сидит,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ушами шевелит.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Вот так, вот так!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ушами шевелит!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(Прикладывает ладошки к голове,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шевелит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«ушками»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Зайке холодно сидеть,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Надо лапочки погреть.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Вот так, вот так!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Надо лапочки погреть!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(Хлопает в ладоши)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Зайке холодно стоять,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Надо зайке поскакать.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Вот так, вот так!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Надо зайке поскакать!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(Прыгают)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4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фоны для презентаций: 17 тыс изображений найдено в  Яндекс.Картинках | Картинки, Фон, Рождественские фотосе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" y="-305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РЕДА ОБИТАНИЯ: МОРКОВЬ » MinecraftOn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927538" cy="27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Прежде чем рисовать, давайте рассмотрим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морковку.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цвета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морковь?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(Оранжевая, желтая, с зеленым хвостиком.)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что похожа морковка? Какая она по форме?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(Длинная, овальная, толстая, тонкая и т. 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посмотрите на морковку. Вы видите, что с одного конца она толстая,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другого – острая. 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похожа на треугольник.</a:t>
            </a: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29356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для презентаций: 17 тыс изображений найдено в  Яндекс.Картинках | Картинки, Фон, Рождественские фотосе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йчик\IMG_20211202_10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8528"/>
            <a:ext cx="2497555" cy="23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йчик\IMG_20211202_100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13" y="1053696"/>
            <a:ext cx="2662027" cy="22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зайчик\IMG_20211202_100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8448"/>
            <a:ext cx="2626676" cy="26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902" y="260648"/>
            <a:ext cx="143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Образец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для презентаций: 17 тыс изображений найдено в  Яндекс.Картинках | Картинки, Фон, Рождественские фотосе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лмазная вышивка «Зайчик с морковкой» CMZ-026 Колибри 20x30 - купить  недорого в Москве по цене производителя, отзывы, фото в интернет магазине  Цвет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" y="0"/>
            <a:ext cx="550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47382"/>
            <a:ext cx="3021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Кого мы сегодня повстречали в лесу?  (Зайчика).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А, что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мы сегодня рисовали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 (Морковку).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Какого цвета краски использовали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(Оранжевую, зеленую).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9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135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Monotype Corsiva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Mixal</dc:creator>
  <cp:lastModifiedBy>admin</cp:lastModifiedBy>
  <cp:revision>17</cp:revision>
  <dcterms:modified xsi:type="dcterms:W3CDTF">2021-12-02T10:23:32Z</dcterms:modified>
</cp:coreProperties>
</file>