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58" r:id="rId5"/>
    <p:sldId id="259" r:id="rId6"/>
    <p:sldId id="267" r:id="rId7"/>
    <p:sldId id="266" r:id="rId8"/>
    <p:sldId id="260" r:id="rId9"/>
    <p:sldId id="261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05" autoAdjust="0"/>
    <p:restoredTop sz="94624" autoAdjust="0"/>
  </p:normalViewPr>
  <p:slideViewPr>
    <p:cSldViewPr>
      <p:cViewPr varScale="1">
        <p:scale>
          <a:sx n="60" d="100"/>
          <a:sy n="60" d="100"/>
        </p:scale>
        <p:origin x="-21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85738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 на тему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Подвижные игры      для  детей 1 младшей группы и младшего дошкольного возраста</a:t>
            </a:r>
          </a:p>
          <a:p>
            <a:endParaRPr lang="ru-RU" sz="48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285728"/>
            <a:ext cx="8143932" cy="635798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Солнышко и дождик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00240"/>
            <a:ext cx="5900750" cy="412592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Смотрит солнышко в окошко</a:t>
            </a:r>
          </a:p>
          <a:p>
            <a:r>
              <a:rPr lang="ru-RU" dirty="0" smtClean="0"/>
              <a:t>Смотрит в нашу комнату.</a:t>
            </a:r>
          </a:p>
          <a:p>
            <a:r>
              <a:rPr lang="ru-RU" dirty="0" smtClean="0"/>
              <a:t>Мы захлопаем в ладошки очень рады солнышку. (Дети  шагают, хлопают в ладошки)</a:t>
            </a:r>
          </a:p>
          <a:p>
            <a:r>
              <a:rPr lang="ru-RU" b="1" dirty="0" smtClean="0"/>
              <a:t>Воспитатель:</a:t>
            </a:r>
            <a:r>
              <a:rPr lang="ru-RU" dirty="0" smtClean="0"/>
              <a:t> -Ой, кажется  дождик собирается, детки бегите ко мне)</a:t>
            </a:r>
          </a:p>
          <a:p>
            <a:r>
              <a:rPr lang="ru-RU" dirty="0" smtClean="0"/>
              <a:t>Дождик, дождик уходи (детки тучке грозят пальчиком)</a:t>
            </a:r>
          </a:p>
          <a:p>
            <a:r>
              <a:rPr lang="ru-RU" b="1" dirty="0" smtClean="0"/>
              <a:t>Воспитатель.</a:t>
            </a:r>
            <a:r>
              <a:rPr lang="ru-RU" dirty="0" smtClean="0"/>
              <a:t>-  Солнце к нам ты приходи</a:t>
            </a:r>
          </a:p>
          <a:p>
            <a:r>
              <a:rPr lang="ru-RU" dirty="0" smtClean="0"/>
              <a:t>Солнышко ты нас согрей,             Дождик высуши скорей</a:t>
            </a:r>
            <a:endParaRPr lang="ru-RU" dirty="0"/>
          </a:p>
        </p:txBody>
      </p:sp>
      <p:pic>
        <p:nvPicPr>
          <p:cNvPr id="2050" name="Picture 2" descr="https://im0-tub-ru.yandex.net/i?id=72846a13c826ba8207c7105dcb186bdd&amp;n=33&amp;w=150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357298"/>
            <a:ext cx="2286006" cy="28575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1"/>
            <a:ext cx="4400552" cy="2400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ages.wallpaperscraft.ru/image/voda_dozhd_zont_listya_lodka_malchik_more_nebo_parus_pogoda_priroda_puzyri_raduga_risunok_svet_tuchi_fonari_30643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810108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72264" y="1600201"/>
            <a:ext cx="2114536" cy="1114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ds04.infourok.ru/uploads/ex/12ac/000da73b-9a8a012d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20" cy="6322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14290"/>
            <a:ext cx="8143931" cy="642942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15369" cy="607223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Воробушки и автомобиль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43050"/>
            <a:ext cx="4114800" cy="448311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Дети(воробушки) действуют по сигналу педагога, исполняющего роль автомобиля.</a:t>
            </a:r>
          </a:p>
          <a:p>
            <a:r>
              <a:rPr lang="ru-RU" dirty="0" smtClean="0"/>
              <a:t>Вначале они бегают по ковру  либо ограниченному пространству, машут руками(крылышками)  , говоря «Чик-чирик», затем по сигналу воспитателя возвращаются на стульчики </a:t>
            </a:r>
            <a:endParaRPr lang="ru-RU" dirty="0"/>
          </a:p>
        </p:txBody>
      </p:sp>
      <p:pic>
        <p:nvPicPr>
          <p:cNvPr id="6146" name="Picture 2" descr="http://900igr.net/up/datai/73297/0008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6992" y="2285992"/>
            <a:ext cx="225288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Совушка-сова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857363"/>
            <a:ext cx="2214578" cy="8572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ds04.infourok.ru/uploads/ex/0aa3/000d7822-8a0d7193/2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96628"/>
            <a:ext cx="8143899" cy="49291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Обезьянки </a:t>
            </a:r>
            <a:r>
              <a:rPr lang="ru-RU" dirty="0" err="1" smtClean="0"/>
              <a:t>Лимпопо</a:t>
            </a:r>
            <a:r>
              <a:rPr lang="ru-RU" dirty="0" smtClean="0"/>
              <a:t> (с имитацией     и показом движений)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 fontScale="92500"/>
          </a:bodyPr>
          <a:lstStyle/>
          <a:p>
            <a:r>
              <a:rPr lang="ru-RU" sz="2600" dirty="0" smtClean="0"/>
              <a:t>Вот так висят на ветках обезьяны Лимпопо,-2раза</a:t>
            </a:r>
          </a:p>
          <a:p>
            <a:r>
              <a:rPr lang="ru-RU" sz="2600" dirty="0" smtClean="0"/>
              <a:t>Вот так едят бананы обезьяны </a:t>
            </a:r>
            <a:r>
              <a:rPr lang="ru-RU" sz="2600" dirty="0" err="1" smtClean="0"/>
              <a:t>Лимпопо</a:t>
            </a:r>
            <a:r>
              <a:rPr lang="ru-RU" sz="2600" dirty="0" smtClean="0"/>
              <a:t>- 2 р.</a:t>
            </a:r>
          </a:p>
          <a:p>
            <a:r>
              <a:rPr lang="ru-RU" sz="2600" dirty="0" smtClean="0"/>
              <a:t>Вот так ботинки чистят обезьянки в Лимпопо-2р.</a:t>
            </a:r>
          </a:p>
          <a:p>
            <a:r>
              <a:rPr lang="ru-RU" sz="2600" dirty="0" smtClean="0"/>
              <a:t>Вот так штаны стирают обезьянки в Лимпопо-2р.</a:t>
            </a:r>
          </a:p>
          <a:p>
            <a:r>
              <a:rPr lang="ru-RU" sz="2600" dirty="0" err="1" smtClean="0"/>
              <a:t>Лимпопо</a:t>
            </a:r>
            <a:r>
              <a:rPr lang="ru-RU" sz="2600" dirty="0" smtClean="0"/>
              <a:t>, </a:t>
            </a:r>
            <a:r>
              <a:rPr lang="ru-RU" sz="2600" dirty="0" err="1" smtClean="0"/>
              <a:t>Лимпопо</a:t>
            </a:r>
            <a:r>
              <a:rPr lang="ru-RU" sz="2600" dirty="0" smtClean="0"/>
              <a:t>, обезьянки в </a:t>
            </a:r>
            <a:r>
              <a:rPr lang="ru-RU" sz="2600" dirty="0" err="1" smtClean="0"/>
              <a:t>Лимпопо</a:t>
            </a:r>
            <a:endParaRPr lang="ru-RU" sz="2600" dirty="0" smtClean="0"/>
          </a:p>
          <a:p>
            <a:endParaRPr lang="ru-RU" sz="2800" dirty="0"/>
          </a:p>
        </p:txBody>
      </p:sp>
      <p:pic>
        <p:nvPicPr>
          <p:cNvPr id="23554" name="Picture 2" descr="https://illustrators.ru/uploads/illustration/image/534046/main_53404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5605" y="2357430"/>
            <a:ext cx="4008832" cy="3524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357166"/>
            <a:ext cx="8215370" cy="614366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357166"/>
            <a:ext cx="8143932" cy="621510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174</Words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на тему</vt:lpstr>
      <vt:lpstr>Слайд 2</vt:lpstr>
      <vt:lpstr>Слайд 3</vt:lpstr>
      <vt:lpstr>Слайд 4</vt:lpstr>
      <vt:lpstr>Воробушки и автомобиль </vt:lpstr>
      <vt:lpstr>Совушка-сова</vt:lpstr>
      <vt:lpstr>Обезьянки Лимпопо (с имитацией     и показом движений)</vt:lpstr>
      <vt:lpstr>Слайд 8</vt:lpstr>
      <vt:lpstr>Слайд 9</vt:lpstr>
      <vt:lpstr>Слайд 10</vt:lpstr>
      <vt:lpstr>Солнышко и дождик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</dc:title>
  <dc:creator>viniplushik</dc:creator>
  <cp:lastModifiedBy>Юрий</cp:lastModifiedBy>
  <cp:revision>22</cp:revision>
  <dcterms:created xsi:type="dcterms:W3CDTF">2017-03-13T19:10:02Z</dcterms:created>
  <dcterms:modified xsi:type="dcterms:W3CDTF">2020-04-16T10:55:28Z</dcterms:modified>
</cp:coreProperties>
</file>