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0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1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23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4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24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0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9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1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9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4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3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0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4567-C865-4179-BF50-38A85D74943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9F2DE-210B-461A-AC20-55A9AD7E0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4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37308"/>
            <a:ext cx="7689273" cy="243754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anose="020B0A04020102020204" pitchFamily="34" charset="0"/>
                <a:ea typeface="Batang" panose="02030600000101010101" pitchFamily="18" charset="-127"/>
              </a:rPr>
              <a:t>Нетрадиционные методы работы по речевому развитию</a:t>
            </a:r>
            <a:br>
              <a:rPr lang="ru-RU" sz="2400" dirty="0" smtClean="0">
                <a:latin typeface="Arial Black" panose="020B0A04020102020204" pitchFamily="34" charset="0"/>
                <a:ea typeface="Batang" panose="02030600000101010101" pitchFamily="18" charset="-127"/>
              </a:rPr>
            </a:br>
            <a:r>
              <a:rPr lang="ru-RU" sz="2400" dirty="0" smtClean="0">
                <a:latin typeface="Arial Black" panose="020B0A04020102020204" pitchFamily="34" charset="0"/>
                <a:ea typeface="Batang" panose="02030600000101010101" pitchFamily="18" charset="-127"/>
              </a:rPr>
              <a:t>Дидактическая игра «Где чья мама?» </a:t>
            </a:r>
            <a:r>
              <a:rPr lang="ru-RU" sz="2400" dirty="0" smtClean="0">
                <a:latin typeface="Arial Narrow" panose="020B0606020202030204" pitchFamily="34" charset="0"/>
                <a:ea typeface="Batang" panose="02030600000101010101" pitchFamily="18" charset="-127"/>
              </a:rPr>
              <a:t/>
            </a:r>
            <a:br>
              <a:rPr lang="ru-RU" sz="2400" dirty="0" smtClean="0">
                <a:latin typeface="Arial Narrow" panose="020B0606020202030204" pitchFamily="34" charset="0"/>
                <a:ea typeface="Batang" panose="02030600000101010101" pitchFamily="18" charset="-127"/>
              </a:rPr>
            </a:br>
            <a:r>
              <a:rPr lang="ru-RU" sz="2400" dirty="0">
                <a:latin typeface="Arial Narrow" panose="020B0606020202030204" pitchFamily="34" charset="0"/>
                <a:ea typeface="Batang" panose="02030600000101010101" pitchFamily="18" charset="-127"/>
              </a:rPr>
              <a:t/>
            </a:r>
            <a:br>
              <a:rPr lang="ru-RU" sz="2400" dirty="0">
                <a:latin typeface="Arial Narrow" panose="020B0606020202030204" pitchFamily="34" charset="0"/>
                <a:ea typeface="Batang" panose="02030600000101010101" pitchFamily="18" charset="-127"/>
              </a:rPr>
            </a:br>
            <a:r>
              <a:rPr lang="ru-RU" sz="27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Воспитатели: </a:t>
            </a:r>
            <a:br>
              <a:rPr lang="ru-RU" sz="27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Кожаева</a:t>
            </a:r>
            <a:r>
              <a:rPr lang="ru-RU" sz="27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Е.А.</a:t>
            </a:r>
            <a:br>
              <a:rPr lang="ru-RU" sz="27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Юсупова А.Р</a:t>
            </a:r>
            <a:r>
              <a:rPr lang="ru-RU" sz="2400" dirty="0" smtClean="0">
                <a:latin typeface="Arial Narrow" panose="020B0606020202030204" pitchFamily="34" charset="0"/>
                <a:ea typeface="Batang" panose="02030600000101010101" pitchFamily="18" charset="-127"/>
              </a:rPr>
              <a:t>.</a:t>
            </a:r>
            <a:endParaRPr lang="ru-RU" sz="2400" dirty="0">
              <a:latin typeface="Arial Narrow" panose="020B060602020203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3602181"/>
            <a:ext cx="8742218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ЦЕЛЬ: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Развитие мелкой моторики рук, закрепление сенсорных навыков, развитие мышления воображения, речи.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С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истематизировать знания детей о домашних и диких животных и их детёнышах.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1510144"/>
            <a:ext cx="7855528" cy="5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44384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играть?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поместите игровое поле перед ребёнком. Прищепки расположите рядом с полем. Главная задача — правильно разместить все прищепки. Это поможет ребёнку закрепить знания о том, как называются животные и их детёныши. Также можно изучить, какие звуки издают те или иные животные.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секторе поля указано животное-детёныш. На прищепках находятся животное-мама. На каждый сектор приходится только одна прищепка. Попросите малыша взять любую прищепку. Мама какого детёныша на ней изображена? Пусть ребёнок прикрепит эту прищепку на соответствующую часть поля (то есть прикрепит маму к его детёнышу).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1" y="2036618"/>
            <a:ext cx="5195456" cy="193964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>Игры с прищепками – это отличная тренировка  для пальчиков. Ведь нужно затратить достаточно стараний и усилий, чтобы прикрепить прищепку.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6" y="365124"/>
            <a:ext cx="570807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8" y="526472"/>
            <a:ext cx="4821382" cy="61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4" y="332508"/>
            <a:ext cx="4946071" cy="6345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4" y="332508"/>
            <a:ext cx="4932217" cy="6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3275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112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Batang</vt:lpstr>
      <vt:lpstr>Arial</vt:lpstr>
      <vt:lpstr>Arial Black</vt:lpstr>
      <vt:lpstr>Arial Narrow</vt:lpstr>
      <vt:lpstr>Times New Roman</vt:lpstr>
      <vt:lpstr>Trebuchet MS</vt:lpstr>
      <vt:lpstr>Verdana</vt:lpstr>
      <vt:lpstr>Wingdings 3</vt:lpstr>
      <vt:lpstr>Аспект</vt:lpstr>
      <vt:lpstr>Нетрадиционные методы работы по речевому развитию Дидактическая игра «Где чья мама?»   Воспитатели:  Кожаева Е.А. Юсупова А.Р.</vt:lpstr>
      <vt:lpstr>ЦЕЛЬ: Развитие мелкой моторики рук, закрепление сенсорных навыков, развитие мышления воображения, речи. Систематизировать знания детей о домашних и диких животных и их детёнышах. </vt:lpstr>
      <vt:lpstr>       </vt:lpstr>
      <vt:lpstr>      Игры с прищепками – это отличная тренировка  для пальчиков. Ведь нужно затратить достаточно стараний и усилий, чтобы прикрепить прищепку.  </vt:lpstr>
      <vt:lpstr>Презентация PowerPoint</vt:lpstr>
      <vt:lpstr>Презентация PowerPoint</vt:lpstr>
      <vt:lpstr>Спасибо 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scf2</dc:creator>
  <cp:lastModifiedBy>scf2</cp:lastModifiedBy>
  <cp:revision>11</cp:revision>
  <dcterms:created xsi:type="dcterms:W3CDTF">2021-02-01T19:57:22Z</dcterms:created>
  <dcterms:modified xsi:type="dcterms:W3CDTF">2021-02-11T18:51:43Z</dcterms:modified>
</cp:coreProperties>
</file>