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9" r:id="rId3"/>
    <p:sldId id="306" r:id="rId4"/>
    <p:sldId id="305" r:id="rId5"/>
    <p:sldId id="260" r:id="rId6"/>
    <p:sldId id="262" r:id="rId7"/>
    <p:sldId id="263" r:id="rId8"/>
    <p:sldId id="264" r:id="rId9"/>
    <p:sldId id="265" r:id="rId10"/>
    <p:sldId id="287" r:id="rId11"/>
    <p:sldId id="267" r:id="rId12"/>
    <p:sldId id="307" r:id="rId13"/>
    <p:sldId id="269" r:id="rId14"/>
    <p:sldId id="271" r:id="rId15"/>
    <p:sldId id="272" r:id="rId16"/>
    <p:sldId id="273" r:id="rId17"/>
    <p:sldId id="274" r:id="rId18"/>
    <p:sldId id="275" r:id="rId19"/>
    <p:sldId id="277" r:id="rId20"/>
    <p:sldId id="279" r:id="rId21"/>
    <p:sldId id="308" r:id="rId22"/>
    <p:sldId id="303" r:id="rId23"/>
    <p:sldId id="286" r:id="rId24"/>
    <p:sldId id="294" r:id="rId25"/>
    <p:sldId id="295" r:id="rId26"/>
    <p:sldId id="296" r:id="rId27"/>
    <p:sldId id="309" r:id="rId28"/>
    <p:sldId id="310" r:id="rId29"/>
    <p:sldId id="311" r:id="rId30"/>
    <p:sldId id="297" r:id="rId31"/>
    <p:sldId id="288" r:id="rId32"/>
    <p:sldId id="293" r:id="rId33"/>
    <p:sldId id="29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51792" autoAdjust="0"/>
  </p:normalViewPr>
  <p:slideViewPr>
    <p:cSldViewPr>
      <p:cViewPr>
        <p:scale>
          <a:sx n="60" d="100"/>
          <a:sy n="60" d="100"/>
        </p:scale>
        <p:origin x="-157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9A492-4F77-4346-9318-D52C03C6CD95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784D3-32B6-4250-B752-ADE4A18A1B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C45E17-8EA7-4D90-A4E0-C45CBC1095C4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96144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692696"/>
            <a:ext cx="5868144" cy="6165304"/>
          </a:xfrm>
        </p:spPr>
        <p:txBody>
          <a:bodyPr>
            <a:normAutofit fontScale="55000" lnSpcReduction="20000"/>
          </a:bodyPr>
          <a:lstStyle/>
          <a:p>
            <a:r>
              <a:rPr lang="ru-RU" altLang="ru-RU" sz="5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altLang="ru-RU" sz="5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ПОРТФОЛИО</a:t>
            </a:r>
            <a:r>
              <a:rPr lang="ru-RU" altLang="ru-RU" sz="7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7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1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Порватовой</a:t>
            </a:r>
            <a:r>
              <a:rPr lang="ru-RU" altLang="ru-RU" sz="51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Ольги Сергеевны, </a:t>
            </a:r>
            <a:r>
              <a:rPr lang="ru-RU" alt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воспитателя муниципального автономного дошкольного образовательного учреждения городского округа Саранск </a:t>
            </a:r>
            <a:br>
              <a:rPr lang="ru-RU" alt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МАДОУ «Детский сад № 59»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рождения: 10.01.1988г.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филолог преподаватель по специальности «Филология»,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ГОУ ВПО «Мордовский государственный университет им. Н. П. Огарева», филологический факультет, 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диплома: ВСГ 5953150, 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 24.06.2011г.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трудовой стаж: 13 лет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категория: </a:t>
            </a:r>
          </a:p>
          <a:p>
            <a:pPr algn="l"/>
            <a:r>
              <a:rPr lang="ru-RU" altLang="ru-RU" sz="3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воспитатель</a:t>
            </a:r>
          </a:p>
          <a:p>
            <a:endParaRPr lang="ru-RU" altLang="ru-RU" dirty="0" smtClean="0"/>
          </a:p>
          <a:p>
            <a:endParaRPr lang="ru-RU" altLang="ru-RU" dirty="0" smtClean="0"/>
          </a:p>
        </p:txBody>
      </p:sp>
      <p:pic>
        <p:nvPicPr>
          <p:cNvPr id="1026" name="Picture 2" descr="C:\Users\2017\Desktop\фото к аттест\IMG_20200115_200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348880"/>
            <a:ext cx="3347864" cy="45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2017\Desktop\сссссс\IMG_20200208_124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64704"/>
            <a:ext cx="4968552" cy="60932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</a:p>
          <a:p>
            <a:pPr algn="ctr">
              <a:buFontTx/>
              <a:buChar char="-"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</a:t>
            </a:r>
            <a:endParaRPr lang="ru-RU" alt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2017\Desktop\сссссс\IMG_20200205_163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5400600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2017\Desktop\сссссс\IMG_20200205_155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211960" cy="63093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</a:t>
            </a:r>
          </a:p>
        </p:txBody>
      </p:sp>
      <p:pic>
        <p:nvPicPr>
          <p:cNvPr id="5" name="Picture 2" descr="C:\Users\2017\Desktop\фото к аттест\IMG_20200115_1233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499992" cy="6309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2017\Desktop\фото к аттест\IMG_20200115_122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20688"/>
            <a:ext cx="4608512" cy="62373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  <a:p>
            <a:pPr algn="ctr"/>
            <a:endParaRPr lang="ru-RU" alt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/>
          </a:p>
        </p:txBody>
      </p:sp>
      <p:pic>
        <p:nvPicPr>
          <p:cNvPr id="1026" name="Picture 2" descr="C:\Users\2017\Desktop\фото к аттест\IMG_20200116_130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80728"/>
            <a:ext cx="4392488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7170" name="Picture 2" descr="C:\Users\2017\Desktop\сссссс\IMG_20200205_155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283968" cy="5805264"/>
          </a:xfrm>
          <a:prstGeom prst="rect">
            <a:avLst/>
          </a:prstGeom>
          <a:noFill/>
        </p:spPr>
      </p:pic>
      <p:pic>
        <p:nvPicPr>
          <p:cNvPr id="7171" name="Picture 3" descr="C:\Users\2017\Desktop\сссссс\IMG_20200205_155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7495" y="1052736"/>
            <a:ext cx="4536505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6146" name="Picture 2" descr="C:\Users\2017\Desktop\сссссс\IMG_20200205_155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211960" cy="5949280"/>
          </a:xfrm>
          <a:prstGeom prst="rect">
            <a:avLst/>
          </a:prstGeom>
          <a:noFill/>
        </p:spPr>
      </p:pic>
      <p:pic>
        <p:nvPicPr>
          <p:cNvPr id="6147" name="Picture 3" descr="C:\Users\2017\Desktop\сссссс\IMG_20200205_155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908720"/>
            <a:ext cx="4464496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2017\Desktop\сссссс\IMG_20200205_162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3672408" cy="5085184"/>
          </a:xfrm>
          <a:prstGeom prst="rect">
            <a:avLst/>
          </a:prstGeom>
          <a:noFill/>
        </p:spPr>
      </p:pic>
      <p:pic>
        <p:nvPicPr>
          <p:cNvPr id="6" name="Picture 2" descr="C:\Users\2017\Desktop\фото к аттест\IMG_20200115_123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44824"/>
            <a:ext cx="3563888" cy="50131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64088" y="3861048"/>
            <a:ext cx="29523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9218" name="Picture 2" descr="C:\Users\2017\Desktop\сссссс\IMG_20200205_162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980728"/>
            <a:ext cx="4680520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педагогического опыта </a:t>
            </a:r>
          </a:p>
          <a:p>
            <a:pPr algn="ctr"/>
            <a:r>
              <a:rPr lang="ru-RU" alt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теме:</a:t>
            </a:r>
          </a:p>
          <a:p>
            <a:pPr algn="ctr"/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3200" dirty="0" smtClean="0"/>
          </a:p>
          <a:p>
            <a:r>
              <a:rPr lang="ru-RU" altLang="ru-RU" b="1" dirty="0" smtClean="0">
                <a:solidFill>
                  <a:srgbClr val="FF0000"/>
                </a:solidFill>
              </a:rPr>
              <a:t/>
            </a:r>
            <a:br>
              <a:rPr lang="ru-RU" altLang="ru-RU" b="1" dirty="0" smtClean="0">
                <a:solidFill>
                  <a:srgbClr val="FF0000"/>
                </a:solidFill>
              </a:rPr>
            </a:b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12776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i="1" dirty="0" smtClean="0"/>
          </a:p>
          <a:p>
            <a:pPr algn="ctr"/>
            <a:endParaRPr lang="ru-RU" sz="3200" i="1" dirty="0" smtClean="0"/>
          </a:p>
          <a:p>
            <a:pPr algn="ctr"/>
            <a:r>
              <a:rPr lang="ru-RU" sz="3200" i="1" dirty="0" smtClean="0"/>
              <a:t>«Развитие логического мышления детей дошкольного возраста  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математические</a:t>
            </a:r>
            <a:r>
              <a:rPr lang="ru-RU" sz="3200" i="1" dirty="0" smtClean="0"/>
              <a:t> игры"</a:t>
            </a:r>
            <a:endParaRPr lang="ru-RU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2017\Desktop\фото к аттест\IMG_20200115_123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139952" cy="59492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4725144"/>
            <a:ext cx="3744416" cy="4320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10242" name="Picture 2" descr="C:\Users\2017\Desktop\сссссс\IMG_20200205_155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4283968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2017\Desktop\сссссс\IMG_20200205_154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203848" cy="5517232"/>
          </a:xfrm>
          <a:prstGeom prst="rect">
            <a:avLst/>
          </a:prstGeom>
          <a:noFill/>
        </p:spPr>
      </p:pic>
      <p:pic>
        <p:nvPicPr>
          <p:cNvPr id="11267" name="Picture 3" descr="C:\Users\2017\Desktop\сссссс\IMG_20200205_154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16832"/>
            <a:ext cx="3168352" cy="4941168"/>
          </a:xfrm>
          <a:prstGeom prst="rect">
            <a:avLst/>
          </a:prstGeom>
          <a:noFill/>
        </p:spPr>
      </p:pic>
      <p:pic>
        <p:nvPicPr>
          <p:cNvPr id="11268" name="Picture 4" descr="C:\Users\2017\Desktop\сссссс\IMG_20200205_154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276872"/>
            <a:ext cx="2771800" cy="45811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91880" y="6165304"/>
            <a:ext cx="2736304" cy="626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0" y="1"/>
            <a:ext cx="91439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 педагога: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комиссиях</a:t>
            </a: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педагогических сообществах, в жюри конкурсов.</a:t>
            </a:r>
            <a:endParaRPr lang="ru-RU" alt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298782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2017\Desktop\сссссс\IMG_20200206_132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988840"/>
            <a:ext cx="3024336" cy="4536504"/>
          </a:xfrm>
          <a:prstGeom prst="rect">
            <a:avLst/>
          </a:prstGeom>
          <a:noFill/>
        </p:spPr>
      </p:pic>
      <p:pic>
        <p:nvPicPr>
          <p:cNvPr id="12291" name="Picture 3" descr="C:\Users\2017\Desktop\сссссс\IMG_20200205_162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420888"/>
            <a:ext cx="2843808" cy="42484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4869160"/>
            <a:ext cx="115212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системы воспитательной работы;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 качественной, эстетически оформленной текущей документации;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индивидуального подхода;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снижение простудной заболеваемости воспитанников;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отлаженная система взаимодействия с родителями;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отсутствие жалоб и обращений родителей на неправомерные действия;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alt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pPr>
              <a:buFontTx/>
              <a:buChar char="-"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воспитание и народные традиции.</a:t>
            </a:r>
            <a:endParaRPr lang="ru-RU" alt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</a:t>
            </a:r>
          </a:p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воспитанниками: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2017\Desktop\сссссс\IMG_20200205_161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2987824" cy="4509120"/>
          </a:xfrm>
          <a:prstGeom prst="rect">
            <a:avLst/>
          </a:prstGeom>
          <a:noFill/>
        </p:spPr>
      </p:pic>
      <p:pic>
        <p:nvPicPr>
          <p:cNvPr id="13315" name="Picture 3" descr="C:\Users\2017\Desktop\сссссс\IMG_20200205_161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84784"/>
            <a:ext cx="2880320" cy="4509120"/>
          </a:xfrm>
          <a:prstGeom prst="rect">
            <a:avLst/>
          </a:prstGeom>
          <a:noFill/>
        </p:spPr>
      </p:pic>
      <p:pic>
        <p:nvPicPr>
          <p:cNvPr id="13316" name="Picture 4" descr="C:\Users\2017\Desktop\сссссс\IMG_20200205_161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988840"/>
            <a:ext cx="298782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-1119322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1"/>
            <a:ext cx="9144000" cy="343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Качество взаимодействия с родителями: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истематическое проведение родительских собраний;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круглых столов, консультаций в нетрадиционной форме (педагогическое просвещение родителей);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экскурсий, образовательных путешествий с детьми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конкурсов, выставок;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родителей на субботниках, благоустройстве участков, создании развивающей среды группы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Качество взаимодействия с родителями: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2017\Desktop\сссссс\IMG_20200205_162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4032448" cy="5517232"/>
          </a:xfrm>
          <a:prstGeom prst="rect">
            <a:avLst/>
          </a:prstGeom>
          <a:noFill/>
        </p:spPr>
      </p:pic>
      <p:pic>
        <p:nvPicPr>
          <p:cNvPr id="14340" name="Picture 4" descr="C:\Users\2017\Desktop\сссссс\IMG_20200205_162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992" y="1340768"/>
            <a:ext cx="4033464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Качество взаимодействия с родителями: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5362" name="Picture 2" descr="C:\Users\2017\Desktop\сссссс\IMG_20200205_163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960440" cy="5517232"/>
          </a:xfrm>
          <a:prstGeom prst="rect">
            <a:avLst/>
          </a:prstGeom>
          <a:noFill/>
        </p:spPr>
      </p:pic>
      <p:pic>
        <p:nvPicPr>
          <p:cNvPr id="15363" name="Picture 3" descr="C:\Users\2017\Desktop\сссссс\IMG_20200205_163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3888432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Качество взаимодействия с родителями: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6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6386" name="Picture 2" descr="C:\Users\2017\Desktop\сссссс\IMG_20200205_163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888432" cy="5445224"/>
          </a:xfrm>
          <a:prstGeom prst="rect">
            <a:avLst/>
          </a:prstGeom>
          <a:noFill/>
        </p:spPr>
      </p:pic>
      <p:pic>
        <p:nvPicPr>
          <p:cNvPr id="16387" name="Picture 3" descr="C:\Users\2017\Desktop\сссссс\IMG_20200205_163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29408"/>
            <a:ext cx="3816424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 Качество взаимодействия с родителями:</a:t>
            </a:r>
          </a:p>
        </p:txBody>
      </p:sp>
      <p:pic>
        <p:nvPicPr>
          <p:cNvPr id="3" name="Picture 4" descr="C:\Users\2017\Desktop\сссссс\IMG_20200205_163318_BURS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3528392" cy="48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017\Desktop\сссссс\IMG_20200208_122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-2074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 Работа с детьми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 социально-неблагополучных семей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2017\Desktop\сссссс\IMG_20200205_161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635896" cy="5085184"/>
          </a:xfrm>
          <a:prstGeom prst="rect">
            <a:avLst/>
          </a:prstGeom>
          <a:noFill/>
        </p:spPr>
      </p:pic>
      <p:pic>
        <p:nvPicPr>
          <p:cNvPr id="17411" name="Picture 3" descr="C:\Users\2017\Desktop\сссссс\IMG_20200205_16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3846340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  <a:p>
            <a:pPr algn="ctr"/>
            <a:endParaRPr lang="ru-RU" alt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/>
          </a:p>
        </p:txBody>
      </p:sp>
      <p:pic>
        <p:nvPicPr>
          <p:cNvPr id="18434" name="Picture 2" descr="C:\Users\2017\Desktop\сссссс\IMG_20200205_162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68760"/>
            <a:ext cx="4536504" cy="5589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2017\Desktop\фото к аттест\IMG_20200115_123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2907432" cy="42484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pic>
        <p:nvPicPr>
          <p:cNvPr id="19458" name="Picture 2" descr="C:\Users\2017\Desktop\сссссс\IMG_20200205_153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3024336" cy="4320480"/>
          </a:xfrm>
          <a:prstGeom prst="rect">
            <a:avLst/>
          </a:prstGeom>
          <a:noFill/>
        </p:spPr>
      </p:pic>
      <p:pic>
        <p:nvPicPr>
          <p:cNvPr id="6" name="Picture 2" descr="C:\Users\2017\Desktop\фото к аттест\IMG_20200122_092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12776"/>
            <a:ext cx="3059832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pPr algn="ctr"/>
            <a:endParaRPr lang="ru-RU" altLang="ru-RU" sz="3200" dirty="0" smtClean="0">
              <a:solidFill>
                <a:srgbClr val="FF0000"/>
              </a:solidFill>
            </a:endParaRPr>
          </a:p>
          <a:p>
            <a:pPr algn="ctr"/>
            <a:endParaRPr lang="ru-RU" altLang="ru-RU" sz="3200" dirty="0" smtClean="0">
              <a:solidFill>
                <a:srgbClr val="FF0000"/>
              </a:solidFill>
            </a:endParaRPr>
          </a:p>
          <a:p>
            <a:pPr algn="ctr"/>
            <a:endParaRPr lang="ru-RU" alt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20482" name="Picture 2" descr="C:\Users\2017\Desktop\сссссс\IMG_20200206_132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9" y="908720"/>
            <a:ext cx="5184576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  <a:p>
            <a:pPr algn="ctr"/>
            <a:endParaRPr lang="ru-RU" altLang="ru-RU" sz="3200" dirty="0" smtClean="0">
              <a:solidFill>
                <a:srgbClr val="FF0000"/>
              </a:solidFill>
            </a:endParaRPr>
          </a:p>
          <a:p>
            <a:pPr algn="ctr"/>
            <a:r>
              <a:rPr lang="ru-RU" altLang="ru-RU" sz="3200" dirty="0" smtClean="0">
                <a:solidFill>
                  <a:srgbClr val="FF0000"/>
                </a:solidFill>
              </a:rPr>
              <a:t> </a:t>
            </a:r>
            <a:endParaRPr lang="ru-RU" sz="3200" dirty="0"/>
          </a:p>
        </p:txBody>
      </p:sp>
      <p:pic>
        <p:nvPicPr>
          <p:cNvPr id="4" name="Picture 3" descr="C:\Users\2017\Desktop\фото к аттест\IMG_20200115_123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764704"/>
            <a:ext cx="4427984" cy="6093296"/>
          </a:xfrm>
          <a:prstGeom prst="rect">
            <a:avLst/>
          </a:prstGeom>
          <a:noFill/>
        </p:spPr>
      </p:pic>
      <p:pic>
        <p:nvPicPr>
          <p:cNvPr id="21506" name="Picture 2" descr="C:\Users\2017\Desktop\сссссс\IMG_20200205_15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427984" cy="6093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</a:t>
            </a:r>
          </a:p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(экспериментальной) деятельности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139952" cy="594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4355975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148064" y="5373216"/>
            <a:ext cx="3816424" cy="7200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</a:t>
            </a:r>
          </a:p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(экспериментальной) деятельности</a:t>
            </a:r>
          </a:p>
          <a:p>
            <a:pPr algn="ctr"/>
            <a:endParaRPr lang="ru-RU" sz="24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65629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2017\Desktop\сссссс\IMG_20200205_163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211960" cy="5877272"/>
          </a:xfrm>
          <a:prstGeom prst="rect">
            <a:avLst/>
          </a:prstGeom>
          <a:noFill/>
        </p:spPr>
      </p:pic>
      <p:pic>
        <p:nvPicPr>
          <p:cNvPr id="9" name="Picture 3" descr="C:\Users\2017\Desktop\фото к аттест\IMG_20200120_164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4355976" cy="5877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4869160"/>
            <a:ext cx="9144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9144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</a:t>
            </a:r>
          </a:p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(экспериментальной) деятельности</a:t>
            </a: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2017\Desktop\фото к аттест\IMG_20200115_123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427984" cy="5949280"/>
          </a:xfrm>
          <a:prstGeom prst="rect">
            <a:avLst/>
          </a:prstGeom>
          <a:noFill/>
        </p:spPr>
      </p:pic>
      <p:pic>
        <p:nvPicPr>
          <p:cNvPr id="1027" name="Picture 3" descr="C:\Users\2017\Desktop\сссссс\IMG_20200205_160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4355976" cy="59492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79512" y="3356992"/>
            <a:ext cx="37444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2017\Desktop\сссссс\IMG_20200205_163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4824536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2017\Desktop\фото к аттест\Порватова Ольга Серге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283968" cy="609329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</p:txBody>
      </p:sp>
      <p:pic>
        <p:nvPicPr>
          <p:cNvPr id="4" name="Picture 2" descr="C:\Users\2017\Desktop\фото к аттест\тит.FR12 - 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4211960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2017\Desktop\фото к аттест\содерж.FR12 - 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9143999" cy="63093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5943600"/>
            <a:ext cx="3744416" cy="5817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</TotalTime>
  <Words>359</Words>
  <Application>Microsoft Office PowerPoint</Application>
  <PresentationFormat>Экран (4:3)</PresentationFormat>
  <Paragraphs>120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Министерство образования РМ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Портфолио  Порватовой Ольги Сергеевны воспитателя муниципального автономного дошкольного образовательного учреждения городского округа Саранск  МАДОУ «Детский сад № 59»</dc:title>
  <dc:creator>2017</dc:creator>
  <cp:lastModifiedBy>2017</cp:lastModifiedBy>
  <cp:revision>117</cp:revision>
  <dcterms:created xsi:type="dcterms:W3CDTF">2020-01-15T11:15:03Z</dcterms:created>
  <dcterms:modified xsi:type="dcterms:W3CDTF">2020-02-09T16:19:27Z</dcterms:modified>
</cp:coreProperties>
</file>