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sldIdLst>
    <p:sldId id="289" r:id="rId2"/>
    <p:sldId id="258" r:id="rId3"/>
    <p:sldId id="259" r:id="rId4"/>
    <p:sldId id="261" r:id="rId5"/>
    <p:sldId id="263" r:id="rId6"/>
    <p:sldId id="257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6" r:id="rId19"/>
    <p:sldId id="277" r:id="rId20"/>
    <p:sldId id="279" r:id="rId21"/>
    <p:sldId id="291" r:id="rId22"/>
    <p:sldId id="292" r:id="rId23"/>
    <p:sldId id="280" r:id="rId24"/>
    <p:sldId id="283" r:id="rId25"/>
    <p:sldId id="284" r:id="rId26"/>
    <p:sldId id="285" r:id="rId27"/>
    <p:sldId id="293" r:id="rId28"/>
    <p:sldId id="294" r:id="rId29"/>
    <p:sldId id="281" r:id="rId30"/>
    <p:sldId id="282" r:id="rId31"/>
    <p:sldId id="288" r:id="rId32"/>
    <p:sldId id="290" r:id="rId33"/>
    <p:sldId id="286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3FE88-B27A-4DCB-953F-048747595DE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71CF1-6101-46A7-8ED0-B64C758B7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4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71CF1-6101-46A7-8ED0-B64C758B7F5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3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516216" y="2852936"/>
            <a:ext cx="230425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Белухина О.С., учитель-логопед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Лазухина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А.П., воспитатель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Удалкина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Т.А., воспитатель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6864" cy="2160240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FFFFFF"/>
                </a:solidFill>
              </a:rPr>
              <a:t> 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Здоровыми быть здорово!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99891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7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20880" cy="2160240"/>
          </a:xfrm>
        </p:spPr>
        <p:txBody>
          <a:bodyPr/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подобранная и увлекательная утренняя зарядка закладывает основу в формировании здорового образа жизни ребенка.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заря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53191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92888" cy="2448272"/>
          </a:xfrm>
        </p:spPr>
        <p:txBody>
          <a:bodyPr/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в детском саду имеет большое оздоровительное значение, является обязательной частью распорядка дня и проводится ежедневно перед завтраком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заряд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19" y="3958417"/>
            <a:ext cx="45957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за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8435"/>
            <a:ext cx="4608512" cy="25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992888" cy="3180927"/>
          </a:xfrm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организованного обучения физическим упражнениям в дошкольных учреждениях являются физкультурные занятия. При этом обучение на физкультурных занятиях осуществляется в определенной системе и последовательности, что позволяет достигать наилучших результатов в формировании двигательных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4984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992888" cy="1944216"/>
          </a:xfrm>
        </p:spPr>
        <p:txBody>
          <a:bodyPr/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проводятся в физкультурном зале в утренние часы. На этих занятиях дети находятся в облегченной форме одежды-шортах и футболке.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фото для проекта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19"/>
            <a:ext cx="6624736" cy="37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848872" cy="1800200"/>
          </a:xfrm>
        </p:spPr>
        <p:txBody>
          <a:bodyPr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физкультурных занятий детей готовят к успешному обучению в школе, решаются оздоровительные, образовательные и воспитательные задачи.</a:t>
            </a:r>
          </a:p>
        </p:txBody>
      </p:sp>
      <p:pic>
        <p:nvPicPr>
          <p:cNvPr id="3074" name="Picture 2" descr="C:\Users\User\Desktop\фото для проекта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320136" cy="41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136904" cy="2736304"/>
          </a:xfrm>
        </p:spPr>
        <p:txBody>
          <a:bodyPr/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систематически, строятся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определенному плану и поэтому позволяют дозировать физиологическую нагрузку, постепенно и осторожно увеличивая ее, что способствует повышению выносливости организма. Подготовка организма к выполнению сложных движений позволяет предупредить травматизм при их выполнении.</a:t>
            </a:r>
          </a:p>
        </p:txBody>
      </p:sp>
      <p:pic>
        <p:nvPicPr>
          <p:cNvPr id="4098" name="Picture 2" descr="C:\Users\User\Desktop\фото для проекта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168008" cy="347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92888" cy="5904656"/>
          </a:xfrm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 и игровой компонент физкультминуток и динамических пауз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повышению двигательной активности, но и физическому, психическому и речевому развитию в целом. Поэтому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подбираем упражнения в соответствии не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-образовательными задачами занятий, прогулок и других режимных моментов, но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учитываем возраст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848872" cy="2448272"/>
          </a:xfrm>
        </p:spPr>
        <p:txBody>
          <a:bodyPr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паузах на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цель – поддержание умственной работоспособности детей на достаточно высоком уровне.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физкультминуток 2-3 мин.</a:t>
            </a:r>
          </a:p>
        </p:txBody>
      </p:sp>
      <p:pic>
        <p:nvPicPr>
          <p:cNvPr id="5122" name="Picture 2" descr="C:\Users\User\Desktop\фото для проекта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1406"/>
            <a:ext cx="4176464" cy="235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для проекта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988950" cy="22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48872" cy="5976664"/>
          </a:xfrm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группу посещают дети с нарушениями речи. Поэтому проведение артикуляционной гимнастики является обязательным этапом оздоровительной работы. Артикуляционная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— это система упражнений, помогающая улучшить подвижность органов артикуляционного аппарата, увеличить объем, силу движений, а также выработать точность и дифференциацию артикуляционных поз (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артикулем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гимнастики — выработка качественных движений органов артикуляции и точного, правильного произношения звуков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8064896" cy="2880320"/>
          </a:xfrm>
        </p:spPr>
        <p:txBody>
          <a:bodyPr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индивидуально. В групповой форме гимнастику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утром перед завтраком воспитатель.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индивидуально её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логопед. Выбор упражнений зависит от того, чему нужно научить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фото для проекта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688632" cy="32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6864" cy="5976664"/>
          </a:xfrm>
        </p:spPr>
        <p:txBody>
          <a:bodyPr/>
          <a:lstStyle/>
          <a:p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Серьёзной проблемой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становится малоподвижность детей. Они много сидят не только дома у телевизора и компьютера, но и на занятиях в детском саду. Приобщение ребенка к здоровому образу жизни — одно из решений приоритетной задачи современного дошкольного образования. Здоровье детей катастрофически ухудшается. </a:t>
            </a:r>
          </a:p>
        </p:txBody>
      </p:sp>
    </p:spTree>
    <p:extLst>
      <p:ext uri="{BB962C8B-B14F-4D97-AF65-F5344CB8AC3E}">
        <p14:creationId xmlns:p14="http://schemas.microsoft.com/office/powerpoint/2010/main" val="8759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064896" cy="1800200"/>
          </a:xfrm>
        </p:spPr>
        <p:txBody>
          <a:bodyPr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артикуляционной гимнастики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используем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различных картинок, игрушек, кубиков, альбомов и прочего дидактического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фото для проекта\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079723" cy="39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2880320"/>
          </a:xfrm>
        </p:spPr>
        <p:txBody>
          <a:bodyPr/>
          <a:lstStyle/>
          <a:p>
            <a:pPr algn="ctr"/>
            <a:r>
              <a:rPr lang="ru-RU" sz="4000" b="1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</a:t>
            </a:r>
            <a:r>
              <a:rPr lang="ru-RU" sz="4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</a:t>
            </a:r>
            <a:br>
              <a:rPr lang="ru-RU" sz="4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дыхательные упражнения способствуют выработке диафрагмального дыхания, а также влияют на продолжительность и силу выдоха.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фото для проект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20981"/>
            <a:ext cx="6408712" cy="36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1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2376263"/>
          </a:xfrm>
        </p:spPr>
        <p:txBody>
          <a:bodyPr/>
          <a:lstStyle/>
          <a:p>
            <a:r>
              <a:rPr lang="ru-RU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дыхательная гимнастика оказывает положительное влияние на работу дыхательной, </a:t>
            </a:r>
            <a:r>
              <a:rPr lang="ru-RU" sz="2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</a:t>
            </a:r>
            <a:r>
              <a:rPr lang="ru-RU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нервной систем организма</a:t>
            </a:r>
            <a:r>
              <a:rPr lang="ru-RU" sz="2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правильное речевое дыхание позволяет  при выдохе произносить  различные по длине фразы.</a:t>
            </a:r>
            <a:endParaRPr lang="ru-RU" sz="2400" b="1" dirty="0"/>
          </a:p>
        </p:txBody>
      </p:sp>
      <p:pic>
        <p:nvPicPr>
          <p:cNvPr id="7170" name="Picture 2" descr="C:\Users\User\Desktop\фото для проект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312024" cy="35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3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20880" cy="3528392"/>
          </a:xfrm>
        </p:spPr>
        <p:txBody>
          <a:bodyPr/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как один из видов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является наиболее доступной и часто применяемой 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практике. Она используется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 с теми детьми, у которых развитие речи происходит своевременно, и особенно с детьми, имеющими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речи.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фото для проекта\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4824536" cy="272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388843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all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ходе "</a:t>
            </a:r>
            <a:r>
              <a:rPr lang="ru-RU" sz="2400" b="1" cap="all" dirty="0" smtClean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пальчиковых </a:t>
            </a:r>
            <a:r>
              <a:rPr lang="ru-RU" sz="2400" b="1" cap="all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игр" ребенок, повторяя движения взрослых, достигает хорошего развития мелкой моторики рук, которая не только оказывает благоприятное влияние на развитие речи, но и подготавливает ребенка к рисованию, письму.</a:t>
            </a:r>
            <a:endParaRPr lang="ru-RU" dirty="0"/>
          </a:p>
        </p:txBody>
      </p:sp>
      <p:pic>
        <p:nvPicPr>
          <p:cNvPr id="4" name="Picture 2" descr="C:\Users\User\Desktop\фото для проекта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89709"/>
            <a:ext cx="3304237" cy="58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4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992888" cy="3180927"/>
          </a:xfrm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сна-это один из кирпичиков в становлении фундамента здоровья детей, укрепить который можно только при систематическом проведении.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User\Desktop\фото для проекта\DSCN6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384376" cy="25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 для проекта\DSCN6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8256"/>
            <a:ext cx="33599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4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64896" cy="2323587"/>
          </a:xfrm>
        </p:spPr>
        <p:txBody>
          <a:bodyPr/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дневного сна-это комплекс упражнений, облегчающих переход от сна к бодрствованию. Бодрящая гимнастика помогает детскому организму проснуться, улучшает настроение, поднимает мышечный тонус.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фото для проекта\DSCN6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964280" cy="37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57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04856" cy="2736304"/>
          </a:xfrm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уголок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очень важно для детей. Поэтому </a:t>
            </a:r>
            <a:r>
              <a:rPr lang="ru-RU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 группе создан физкультурный уголок, где в доступном для детей месте находятся пособия для развития двигательной активности.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фото для проекта\угол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68" y="3429000"/>
            <a:ext cx="501296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89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96" cy="298526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удовлетворению потребности дошкольника в движении и приобщению его к здоровому образу жизни. </a:t>
            </a:r>
            <a:r>
              <a:rPr lang="ru-RU" sz="2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физкультурное </a:t>
            </a:r>
            <a:r>
              <a:rPr lang="ru-RU" sz="2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стандартное и нестандартное </a:t>
            </a:r>
            <a:r>
              <a:rPr lang="ru-RU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изготовленное своими руками, которое </a:t>
            </a:r>
            <a:r>
              <a:rPr lang="ru-RU" sz="2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нравится детям.</a:t>
            </a:r>
            <a:endParaRPr lang="ru-RU" sz="2400" dirty="0"/>
          </a:p>
        </p:txBody>
      </p:sp>
      <p:pic>
        <p:nvPicPr>
          <p:cNvPr id="1026" name="Picture 2" descr="C:\Users\User\Desktop\фото для проекта\DSCN6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3" y="3554752"/>
            <a:ext cx="4031991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для проекта\DSCN6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93" y="3140968"/>
            <a:ext cx="3911643" cy="29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20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2888" cy="6264696"/>
          </a:xfrm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на свежем воздухе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свежем воздухе имеет большое значение для физического развития дошкольника. Прогулка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средство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заболеваниям.</a:t>
            </a:r>
          </a:p>
        </p:txBody>
      </p:sp>
      <p:pic>
        <p:nvPicPr>
          <p:cNvPr id="3075" name="Picture 3" descr="C:\Users\User\Desktop\фото для проекта\DSCN6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005064"/>
            <a:ext cx="35519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3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6864" cy="3295464"/>
          </a:xfrm>
        </p:spPr>
        <p:txBody>
          <a:bodyPr/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вызвано рядом факторов: 1)плохая экологическая обстановка; 2)влияние электроприборов (телефоны, телевизоры, компьютеры, игровые приставки, планшеты);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3)значительное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двигательной активности.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3165205" cy="1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28" y="3924732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97398"/>
            <a:ext cx="2581101" cy="208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52928" cy="3252935"/>
          </a:xfrm>
        </p:spPr>
        <p:txBody>
          <a:bodyPr/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 дети играют, много двигаются. Движения усиливают обмен веществ, кровообращение, газообмен, улучшают аппетит. Дети учатся преодолевать различные препятствия, становятся более подвижными, ловкими, смелыми, выносливыми. У них вырабатываются двигательные умения и навыки, укрепляется мышечная система, повышается жизненный тонус.</a:t>
            </a:r>
          </a:p>
        </p:txBody>
      </p:sp>
      <p:pic>
        <p:nvPicPr>
          <p:cNvPr id="5122" name="Picture 2" descr="C:\Users\User\Desktop\фото для проекта\DSCN6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3"/>
            <a:ext cx="4755581" cy="35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71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136904" cy="3672408"/>
          </a:xfrm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>Дети нашей группы  активные и очень любят играть в подвижные игры.</a:t>
            </a:r>
            <a:br>
              <a:rPr lang="ru-RU" sz="2400" b="1" i="1" dirty="0" smtClean="0"/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под иг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3659"/>
            <a:ext cx="6576392" cy="370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51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6864" cy="2088232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FFFFFF"/>
                </a:solidFill>
              </a:rPr>
              <a:t>Подвижная игра – одно из важнейших средств физического воспитания детей дошкольного возраста. Она способствует физическому, умственному, нравственному и эстетическому развитию ребенка.</a:t>
            </a:r>
            <a:endParaRPr lang="ru-RU" dirty="0"/>
          </a:p>
        </p:txBody>
      </p:sp>
      <p:pic>
        <p:nvPicPr>
          <p:cNvPr id="5122" name="Picture 2" descr="C:\Users\User\Desktop\подвиж иг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40957"/>
            <a:ext cx="68936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8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8136904" cy="2520279"/>
          </a:xfrm>
        </p:spPr>
        <p:txBody>
          <a:bodyPr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подвижным играм 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отводится ведущее место 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развиваются основные движения, снимается умственное напряжение от занятий, воспитываются моральные качества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/>
              <a:t> Выбор игры зависит от времени года, погоды, температуры воздуха.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фото для проекта\DSCN6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608512" cy="34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5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992888" cy="1152128"/>
          </a:xfrm>
        </p:spPr>
        <p:txBody>
          <a:bodyPr/>
          <a:lstStyle/>
          <a:p>
            <a:r>
              <a:rPr lang="ru-RU" sz="2400" b="1" i="1" dirty="0" smtClean="0"/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4345"/>
            <a:ext cx="8208912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оздоровлению детей в нашей группе осуществляется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комплексно, в течение всего дня и с участием медицинских и педагогических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 Забота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здоровье –одна из важнейших задач каждого человека. Среди всех земных благ здоровье –ценный дар, данный человеку природой, заменить который нельзя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ничем. Все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мы, родители, врачи, педагоги, хотим, чтобы наши дети хорошо учились, год от года становились сильнее, вырастали и входили в большую жизнь людьми не только знающими, но и здоровыми. Ведь здоровье –это бесценный дар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27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136904" cy="5832648"/>
          </a:xfrm>
        </p:spPr>
        <p:txBody>
          <a:bodyPr/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является важнейшим компонентом образа жизни и поведения дошкольников.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зависит: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организации физического развития и воспитания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их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подготовленности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функциональных возможностей растущего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920880" cy="6048672"/>
          </a:xfrm>
        </p:spPr>
        <p:txBody>
          <a:bodyPr/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технология” 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В концепции дошкольного образования предусмотрено не только сохранение, но и активное формирование здорового образа жизни и здоровья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14384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6864" cy="5832648"/>
          </a:xfrm>
        </p:spPr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основы здорового образа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навыка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осознанного выполнения правил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ответственного отношения, как к собственному здоровью, так 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здоровью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окружающих; сохранение и укрепление здоровья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 Организация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будущего формирования здоровой и физически крепкой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8912" cy="6192688"/>
          </a:xfrm>
        </p:spPr>
        <p:txBody>
          <a:bodyPr/>
          <a:lstStyle/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и закрепить знания детей о здоровом образе жизни.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дошкольников потребность в положительных привычках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активную жизненную позицию, ответственное отношение к своему здоровью, культуру поведения и общения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жизненно важные двигательные навыки и умения, способствующие укреплению здоровья.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на доступном уровне необходимые знания в области гигиены, питания, физической культуры.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условия для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комфорта на протяжении всего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пребывания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развивающей среды, обеспечивающее сохранение и укрепление здоровья детей.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Осуществлять просвещение родителей по вопросам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оздоровительной работы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20880" cy="5904656"/>
          </a:xfrm>
        </p:spPr>
        <p:txBody>
          <a:bodyPr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нашей логопедической группе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ОНР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условия, гарантирующие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укрепление здоровья воспитанников. Ведь здоровье человека – проблема достаточно актуальная для всех времен и народов, а в настоящее время она становится первостепенной.</a:t>
            </a:r>
          </a:p>
        </p:txBody>
      </p:sp>
    </p:spTree>
    <p:extLst>
      <p:ext uri="{BB962C8B-B14F-4D97-AF65-F5344CB8AC3E}">
        <p14:creationId xmlns:p14="http://schemas.microsoft.com/office/powerpoint/2010/main" val="30234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2888" cy="5904656"/>
          </a:xfrm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в нашей группе проводится 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важна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как средство пробуждения, а как организованное общение детей в процессе двигательной деятельности. При этом повышается эмоциональный тонус, являясь результатом "мышечной" радости от движений в коллективе сверстников, снимается психологическое напряжение от расставания с родителями, собирается внимание, дисциплинируется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19867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800</TotalTime>
  <Words>814</Words>
  <Application>Microsoft Office PowerPoint</Application>
  <PresentationFormat>Экран (4:3)</PresentationFormat>
  <Paragraphs>51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Tradeshow</vt:lpstr>
      <vt:lpstr> Здоровыми быть здорово!</vt:lpstr>
      <vt:lpstr>Актуальность: Серьёзной проблемой  в последние годы становится малоподвижность детей. Они много сидят не только дома у телевизора и компьютера, но и на занятиях в детском саду. Приобщение ребенка к здоровому образу жизни — одно из решений приоритетной задачи современного дошкольного образования. Здоровье детей катастрофически ухудшается. </vt:lpstr>
      <vt:lpstr>Это вызвано рядом факторов: 1)плохая экологическая обстановка; 2)влияние электроприборов (телефоны, телевизоры, компьютеры, игровые приставки, планшеты);                                              3)значительное ограничение двигательной активности.</vt:lpstr>
      <vt:lpstr>Двигательная активность является важнейшим компонентом образа жизни и поведения дошкольников.  Она зависит: - от организации физического развития и воспитания детей -от уровня их подготовленности  -от условий жизни  -индивидуальных особенностей  и функциональных возможностей растущего организма</vt:lpstr>
      <vt:lpstr>“Здоровьесберегающая технология” 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В концепции дошкольного образования предусмотрено не только сохранение, но и активное формирование здорового образа жизни и здоровья воспитанников.</vt:lpstr>
      <vt:lpstr>ЦЕЛЬ:  Формирование у дошкольников основы здорового образа жизни, навыка осознанного выполнения правил здоровьесбережения и ответственного отношения, как к собственному здоровью, так и к здоровью окружающих; сохранение и укрепление здоровья детей; Организация благоприятных условий для будущего формирования здоровой и физически крепкой личности.</vt:lpstr>
      <vt:lpstr>Задачи: - Расширить и закрепить знания детей о здоровом образе жизни. - Формировать у дошкольников потребность в положительных привычках - Воспитывать активную жизненную позицию, ответственное отношение к своему здоровью, культуру поведения и общения - Формировать у детей жизненно важные двигательные навыки и умения, способствующие укреплению здоровья. - Формировать на доступном уровне необходимые знания в области гигиены, питания, физической культуры. - Создавать условия для  психологического комфорта на протяжении всего времени пребывания в детском саду. - Создание развивающей среды, обеспечивающее сохранение и укрепление здоровья детей. - Осуществлять просвещение родителей по вопросам физкультурно – оздоровительной работы. </vt:lpstr>
      <vt:lpstr>В  нашей логопедической группе для детей с ОНР созданы условия, гарантирующие формирование и укрепление здоровья воспитанников. Ведь здоровье человека – проблема достаточно актуальная для всех времен и народов, а в настоящее время она становится первостепенной.</vt:lpstr>
      <vt:lpstr>УТРЕННЯЯ ГИМНАСТИКА  Каждое утро в нашей группе проводится  Утренняя гимнастика. в детском саду гимнастика важна не как средство пробуждения, а как организованное общение детей в процессе двигательной деятельности. При этом повышается эмоциональный тонус, являясь результатом "мышечной" радости от движений в коллективе сверстников, снимается психологическое напряжение от расставания с родителями, собирается внимание, дисциплинируется поведение.</vt:lpstr>
      <vt:lpstr>Правильно подобранная и увлекательная утренняя зарядка закладывает основу в формировании здорового образа жизни ребенка.</vt:lpstr>
      <vt:lpstr>Утренняя гимнастика в детском саду имеет большое оздоровительное значение, является обязательной частью распорядка дня и проводится ежедневно перед завтраком.</vt:lpstr>
      <vt:lpstr>Физкультурные занятия  Основной формой организованного обучения физическим упражнениям в дошкольных учреждениях являются физкультурные занятия. При этом обучение на физкультурных занятиях осуществляется в определенной системе и последовательности, что позволяет достигать наилучших результатов в формировании двигательных навыков.</vt:lpstr>
      <vt:lpstr>Физкультурные занятия проводятся в физкультурном зале в утренние часы. На этих занятиях дети находятся в облегченной форме одежды-шортах и футболке.</vt:lpstr>
      <vt:lpstr>В процессе физкультурных занятий детей готовят к успешному обучению в школе, решаются оздоровительные, образовательные и воспитательные задачи.</vt:lpstr>
      <vt:lpstr>Занятия проводятся систематически, строятся по определенному плану и поэтому позволяют дозировать физиологическую нагрузку, постепенно и осторожно увеличивая ее, что способствует повышению выносливости организма. Подготовка организма к выполнению сложных движений позволяет предупредить травматизм при их выполнении.</vt:lpstr>
      <vt:lpstr>Динамическая пауза и физкультминутки  Двигательный и игровой компонент физкультминуток и динамических пауз  способствует не только повышению двигательной активности, но и физическому, психическому и речевому развитию в целом. Поэтому мы подбираем упражнения в соответствии не только с воспитательно-образовательными задачами занятий, прогулок и других режимных моментов, но и учитываем возраст  и уровень развития детей. </vt:lpstr>
      <vt:lpstr>Физкультминутки проводим в паузах на занятиях. Их цель – поддержание умственной работоспособности детей на достаточно высоком уровне. Продолжительность физкультминуток 2-3 мин.</vt:lpstr>
      <vt:lpstr>Артикуляционная гимнастика   Нашу группу посещают дети с нарушениями речи. Поэтому проведение артикуляционной гимнастики является обязательным этапом оздоровительной работы. Артикуляционная гимнастика — это система упражнений, помогающая улучшить подвижность органов артикуляционного аппарата, увеличить объем, силу движений, а также выработать точность и дифференциацию артикуляционных поз (артикулем). Основная цель гимнастики — выработка качественных движений органов артикуляции и точного, правильного произношения звуков речи.    </vt:lpstr>
      <vt:lpstr>Артикуляционная гимнастика проводится в группах, микрогруппах или индивидуально. В групповой форме гимнастику проводит утром перед завтраком воспитатель. В микрогруппах и индивидуально её  проводит логопед. Выбор упражнений зависит от того, чему нужно научить детей.  </vt:lpstr>
      <vt:lpstr>Для артикуляционной гимнастики мы используем  множество различных картинок, игрушек, кубиков, альбомов и прочего дидактического материала.  </vt:lpstr>
      <vt:lpstr>ДЫХАТЕЛЬная гимнастика Специальные дыхательные упражнения способствуют выработке диафрагмального дыхания, а также влияют на продолжительность и силу выдоха. </vt:lpstr>
      <vt:lpstr>Кроме того, дыхательная гимнастика оказывает положительное влияние на работу дыхательной, сердечно-сосудистой, нервной систем организма. А правильное речевое дыхание позволяет  при выдохе произносить  различные по длине фразы.</vt:lpstr>
      <vt:lpstr>Пальчиковая гимнастика  Пальчиковая гимнастика, как один из видов здоровьесберегающих технологий, является наиболее доступной и часто применяемой на практике. Она используется в работе и с теми детьми, у которых развитие речи происходит своевременно, и особенно с детьми, имеющими нарушения речи.  </vt:lpstr>
      <vt:lpstr>Презентация PowerPoint</vt:lpstr>
      <vt:lpstr>Гимнастика после сна  Гимнастика после сна-это один из кирпичиков в становлении фундамента здоровья детей, укрепить который можно только при систематическом проведении.</vt:lpstr>
      <vt:lpstr>Гимнастика после дневного сна-это комплекс упражнений, облегчающих переход от сна к бодрствованию. Бодрящая гимнастика помогает детскому организму проснуться, улучшает настроение, поднимает мышечный тонус.</vt:lpstr>
      <vt:lpstr>ФИЗКУЛЬТУРНЫЙ уголок  Физическое воспитание очень важно для детей. Поэтому В нашей  группе создан физкультурный уголок, где в доступном для детей месте находятся пособия для развития двигательной активности.</vt:lpstr>
      <vt:lpstr>уголок служит удовлетворению потребности дошкольника в движении и приобщению его к здоровому образу жизни. Мы используем физкультурное стандартное и нестандартное оборудование, изготовленное своими руками, которое очень нравится детям.</vt:lpstr>
      <vt:lpstr>Прогулка на свежем воздухе Пребывание детей на свежем воздухе имеет большое значение для физического развития дошкольника. Прогулка -это наиболее доступное средство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заболеваниям.</vt:lpstr>
      <vt:lpstr>На прогулке дети играют, много двигаются. Движения усиливают обмен веществ, кровообращение, газообмен, улучшают аппетит. Дети учатся преодолевать различные препятствия, становятся более подвижными, ловкими, смелыми, выносливыми. У них вырабатываются двигательные умения и навыки, укрепляется мышечная система, повышается жизненный тонус.</vt:lpstr>
      <vt:lpstr>Подвижные игры  Дети нашей группы  активные и очень любят играть в подвижные игры. </vt:lpstr>
      <vt:lpstr>Подвижная игра – одно из важнейших средств физического воспитания детей дошкольного возраста. Она способствует физическому, умственному, нравственному и эстетическому развитию ребенка.</vt:lpstr>
      <vt:lpstr> подвижным играм на прогулке отводится ведущее место . В них развиваются основные движения, снимается умственное напряжение от занятий, воспитываются моральные качества. Выбор игры зависит от времени года, погоды, температуры воздуха.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Здоровыми быть здорово!</dc:title>
  <dc:creator>Ольга</dc:creator>
  <cp:lastModifiedBy>Анастасия Белухина</cp:lastModifiedBy>
  <cp:revision>56</cp:revision>
  <dcterms:created xsi:type="dcterms:W3CDTF">2018-02-01T10:33:45Z</dcterms:created>
  <dcterms:modified xsi:type="dcterms:W3CDTF">2018-02-17T21:41:50Z</dcterms:modified>
</cp:coreProperties>
</file>