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1" r:id="rId8"/>
    <p:sldId id="265" r:id="rId9"/>
    <p:sldId id="266" r:id="rId10"/>
    <p:sldId id="260" r:id="rId11"/>
    <p:sldId id="268" r:id="rId12"/>
    <p:sldId id="269" r:id="rId13"/>
    <p:sldId id="270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8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0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2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9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2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0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2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5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1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F07B-B094-47FC-9D37-31E44CB18EB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F2ED-6AE4-4FAA-89BB-E21E5E83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9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8840" y="2057400"/>
            <a:ext cx="8701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подготовительной группе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помним мы гордимся»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1" y="551688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Макарова Людмила Николаевна, воспитатель МДОУ «Детский сад №93 корпус 2» г. Саранск.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3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249682" y="551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06880" y="1219200"/>
            <a:ext cx="9128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вам, ребята,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эпизоды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великого всенародного праздника – День Победы.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работе проведем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физкультминутку: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ребятки потянулись,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 влево повернулись,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Вниз- вверх посмотрели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тихо сели.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43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посмотрите, пожалуйста, несколько памятных сюжетов, посвященных Дню Победы на экране, которые вы можете использовать при рисовании.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cdn01.ru/files/users/images/1d/46/1d4616d458c9291a0e8c145ca50d148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0"/>
            <a:ext cx="6019800" cy="56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01.ru/files/users/images/7f/39/7f398e05b2bb13c08da6d58df73e9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37" y="1082040"/>
            <a:ext cx="52406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2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01.ru/files/users/images/04/87/0487bb69ad6b4ed2a1203beb56bfdc1f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" y="796131"/>
            <a:ext cx="5600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етский рисунок на день Побед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44240"/>
            <a:ext cx="601980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0"/>
            <a:ext cx="5943600" cy="3444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" y="487680"/>
            <a:ext cx="52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салют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8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96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вот такая готовая работа, посвященная Дню Победы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vorle.ru/media/cache/69/ad/69ad17ef334155e5b27309b0271bbb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981200"/>
            <a:ext cx="5913120" cy="43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hat-lyceum.edumsko.ru/uploads/3000/2525/section/152106/photos/salyut_pobedi/img_7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3031"/>
            <a:ext cx="6063916" cy="41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758" y="5807242"/>
            <a:ext cx="605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вас нарисуйте свой День Победы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832" y="2258"/>
            <a:ext cx="13369421" cy="73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249682" y="551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3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249682" y="551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34440" y="1203960"/>
            <a:ext cx="102565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обогащать духовный мир детей через обращение к героическому прошлому нашей страны.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ВОВ, знакомить дошкольников с жизнью народа в этот период;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гордости за свой народ, уважение к ветеранам ВОВ;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создавать сюжетный рисунок с помощью гуаши;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знания о свойствах различных изобразительных материалов.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3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249682" y="551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120" y="762000"/>
            <a:ext cx="99212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Ребята, давайте встанем в круг и покажем друг другу свои ладошки. Возьмите друг друга за руки и почувствуйте тепло ваших рук. Вместе с теплом наших рук мы передаем друг другу частичку себя, теплоту своего сердца и души! А теперь закроем глаза и послушаем тишину. В тишине слышен шум ветра, пение птиц, гул машин, чьи-то шаги. Мирная тишина. В ней не слышно звука выстрела, рёва танка.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светит, пахнет хлебом,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 шумит, река, трава.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 мирным небом 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Слышать добрые слова.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зимой и летом,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осенний и весной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Наслаждаться ярким светом,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Звонкой, мирной тишиной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82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122072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7280" y="0"/>
            <a:ext cx="728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Воспитатель: Ребята, посмотрите на экран, что означают эти кадры?</a:t>
            </a:r>
          </a:p>
          <a:p>
            <a:r>
              <a:rPr lang="ru-RU" dirty="0" smtClean="0"/>
              <a:t>Какие события здесь показаны?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2910840" cy="6858000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Ребята, 75 лет тому назад началась Великая Отечественная война. Это случилось 22 июня 1941 года, когда все города и села мирно спали, враг неожиданно напал на нашу Родину. Началась война.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 самолеты бомбили города, аэродромы, железнодорожные вокзалы, больницы. Попадали под обстрел и жилые дома, и детские сады, школы. Фашисты убивали всех на своем пути и выжигали нашу землю</a:t>
            </a:r>
            <a:r>
              <a:rPr lang="ru-RU" dirty="0"/>
              <a:t>.</a:t>
            </a:r>
          </a:p>
        </p:txBody>
      </p:sp>
      <p:pic>
        <p:nvPicPr>
          <p:cNvPr id="7170" name="Picture 2" descr="https://ds04.infourok.ru/uploads/ex/1078/0019785f-095eb11b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0"/>
            <a:ext cx="897636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6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12191999" cy="12192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Долгих 4 года длилась эта война. На борьбу поднялась вся большая многонациональная наша страна: русские, украинцы, белорусы и грузины, татары, казахи и люди других национальностей.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и женщины шли на войну, даже подростки рвались на фронт защищать свою Родину. Поэтому и назвали эту войну Великой Отечественной.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ds04.infourok.ru/uploads/ex/00f6/0000eb55-76d8cb22/1/img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731520" y="1127760"/>
            <a:ext cx="10637520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6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249682" y="551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734318"/>
            <a:ext cx="101346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Ребята, очень много написано стихов о ВОВ. Послушайте, пожалуйста одно из них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379349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 самый длинный день в году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его безоблачной погодой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выдал общую беду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всех, на все четыре года.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такой вдавила след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стольких наземь положила,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двадцать лет и тридцать лет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Живым не верится, что живы.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 мёртвым выправив билет,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едет кто-нибудь из близких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время добавляет в списки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кого-то, кого-то нет...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ставит, ставит обелиски.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8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Наш народ победил фашизм и спас от него народы всего мира. Победа пришла весной 9 мая 1945года. В Москве на Красной площади состоялся первый парад Победы.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ztpharma.ru/images/calendar2020/Parad_pobed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21920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2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4591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как закончилась ВОВ, прошло уже 75лет. В этот день 9 мая 2020года мы вспоминаем тех, кто отстоял нашу Родину. Своей сегодняшней жизнью мы обязаны нашим прапрадедушкам и прапрабабушкам, которые смогли отстоять нашу Родину. Память об этих людях должна жить не только в обелисках и негасимом огне Великой Победы, но и в наших сердцах.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vmeste-rf.tv/upload/resize_cache/iblock/2c6/1040_585_2/2c6fbd96562a256ecfafde4bf3b19b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386839"/>
            <a:ext cx="11993880" cy="54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4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402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Воспитатель: Наш народ победил фашизм и спас от него народы всего мира. Победа пришла весной 9 мая 1945года. В Москве на Красной площади состоялся первый парад Победы.</vt:lpstr>
      <vt:lpstr>С тех пор как закончилась ВОВ, прошло уже 75лет. В этот день 9 мая 2020года мы вспоминаем тех, кто отстоял нашу Родину. Своей сегодняшней жизнью мы обязаны нашим прапрадедушкам и прапрабабушкам, которые смогли отстоять нашу Родину. Память об этих людях должна жить не только в обелисках и негасимом огне Великой Победы, но и в наших сердцах. </vt:lpstr>
      <vt:lpstr>Презентация PowerPoint</vt:lpstr>
      <vt:lpstr>А теперь посмотрите, пожалуйста, несколько памятных сюжетов, посвященных Дню Победы на экране, которые вы можете использовать при рисовании. </vt:lpstr>
      <vt:lpstr>Презентация PowerPoint</vt:lpstr>
      <vt:lpstr>Посмотрите вот такая готовая работа, посвященная Дню Победы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2020-04-26T10:37:29Z</dcterms:created>
  <dcterms:modified xsi:type="dcterms:W3CDTF">2020-04-26T14:02:20Z</dcterms:modified>
</cp:coreProperties>
</file>