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62" r:id="rId6"/>
    <p:sldId id="259" r:id="rId7"/>
    <p:sldId id="263" r:id="rId8"/>
    <p:sldId id="260" r:id="rId9"/>
    <p:sldId id="267" r:id="rId10"/>
    <p:sldId id="261" r:id="rId11"/>
    <p:sldId id="268" r:id="rId12"/>
    <p:sldId id="264" r:id="rId13"/>
    <p:sldId id="269" r:id="rId14"/>
    <p:sldId id="265" r:id="rId15"/>
    <p:sldId id="278" r:id="rId16"/>
    <p:sldId id="279" r:id="rId17"/>
    <p:sldId id="270" r:id="rId18"/>
    <p:sldId id="266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22CD6-BE0F-4821-AA03-6FD488A5DEF5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5;&#1086;&#1090;&#1086;&#1074;&#1072;&#1103;%20&#1087;&#1088;&#1077;&#1079;&#1077;&#1085;&#1090;&#1072;&#1094;&#1080;&#1103;\Zvuki_lesa_i_ptic_-_Kukushka_(iPlayer.fm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504" y="1285860"/>
            <a:ext cx="744902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</a:rPr>
              <a:t>Дикие животные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3071810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ng_kurt_rasulehasret (4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620688"/>
            <a:ext cx="6444208" cy="4464496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5004048" y="5877272"/>
            <a:ext cx="3384376" cy="766438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ВОЛК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052736"/>
            <a:ext cx="288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Волк – лесной житель, крупный зверь, внешне похожий на собаку. Волк  достаточно умён – всегда ловко уходит от опасности, искусен в охоте. В лесу добыча волков – лоси, косули, кабаны, олени. Могут всё смести на своём пути – съесть зайца, птицу, птичье яйцо.  Если набредут на стадо овец – загрызут всех.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afe30_3283c060_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33750" cy="33337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143240" y="642918"/>
            <a:ext cx="5572164" cy="5715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Хвост пушистый бережёт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И зверюшек  стережёт: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Знают, рыжую в лесу –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Очень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хитрую…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ef9d_920dcf3b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938" y="908720"/>
            <a:ext cx="5833062" cy="4248473"/>
          </a:xfrm>
          <a:prstGeom prst="rect">
            <a:avLst/>
          </a:prstGeom>
        </p:spPr>
      </p:pic>
      <p:sp>
        <p:nvSpPr>
          <p:cNvPr id="5" name="Волна 4"/>
          <p:cNvSpPr/>
          <p:nvPr/>
        </p:nvSpPr>
        <p:spPr>
          <a:xfrm>
            <a:off x="4499992" y="5805264"/>
            <a:ext cx="3456384" cy="838446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ЛИСА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3" y="908720"/>
            <a:ext cx="30963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Лиса - хитрая плутовка. У неё шикарная рыжая шубка и длинный пушистый хвост с белым пятнышком на конце. Слух у этого зверя – великолепный. Зимой лиса внимательно прислушивается к различным звукам и безошибочно определяет, где под снегом возится мышь. В летнюю пору лисица лакомится лягушками, мелкими птичками, зверьками. Любит таскать курочек да петушков.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afe30_3283c060_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33750" cy="33337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143240" y="642918"/>
            <a:ext cx="5572164" cy="5715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Вместо шубки лишь иголки.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Не страшны ему и волки.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Колкий шар, не видно ножек,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Звать его конечно...</a:t>
            </a:r>
            <a:endParaRPr lang="ru-RU" sz="32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481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000108"/>
            <a:ext cx="5904656" cy="4013068"/>
          </a:xfrm>
          <a:prstGeom prst="rect">
            <a:avLst/>
          </a:prstGeom>
        </p:spPr>
      </p:pic>
      <p:sp>
        <p:nvSpPr>
          <p:cNvPr id="3" name="Волна 2"/>
          <p:cNvSpPr/>
          <p:nvPr/>
        </p:nvSpPr>
        <p:spPr>
          <a:xfrm>
            <a:off x="5148064" y="5733256"/>
            <a:ext cx="2880320" cy="910454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ЁЖ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1"/>
            <a:ext cx="3024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Ёжик - один из самых известных лесных жителей. Всё тело ежа покрыто иголками (кроме брюшка, мохнатой мордочки и пушистых лапок). Глаза у 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его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 словно две черные блестящие бусинки. Видит он плохо. Нос у ежа всегда влажный. Питается  – насекомыми, ужами, жабами, лягушками, улитками, мышами, змеями, земляникой, малиной. Всю зиму ёж спит в своём гнезде.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afe30_3283c060_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33750" cy="333375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143240" y="642918"/>
            <a:ext cx="5572164" cy="5715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Дикий зверь тропой бежит,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То как хрюкнет, завизжит.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 ним детишек караван,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Этот зверь лесной – …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38039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ба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80" y="1"/>
            <a:ext cx="5938220" cy="5517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олна 4"/>
          <p:cNvSpPr/>
          <p:nvPr/>
        </p:nvSpPr>
        <p:spPr>
          <a:xfrm>
            <a:off x="5004048" y="5877272"/>
            <a:ext cx="3168352" cy="766438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кабан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32403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Кабан - ближайший родственник домашней свиньи. У взрослых самцов-кабанов вырастают устрашающие клыки, опасные для любого зверя. Кабаны довольно быстро бегают, хорошо передвигаются по густым зарослям. Тело у них покрыто жесткой щетиной, которая не цепляется даже за корявые ветки. Кабаны - всеядные животные. Они питаются корневищами и клубнями, семенами и плодами деревьев, грибами, мхом, едят и пищу животного происхождения: дождевых червей, жуков и их личинки, рыбу, мышей.</a:t>
            </a:r>
          </a:p>
        </p:txBody>
      </p:sp>
    </p:spTree>
    <p:extLst>
      <p:ext uri="{BB962C8B-B14F-4D97-AF65-F5344CB8AC3E}">
        <p14:creationId xmlns="" xmlns:p14="http://schemas.microsoft.com/office/powerpoint/2010/main" val="14900618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afe30_3283c060_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33750" cy="33337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143240" y="642918"/>
            <a:ext cx="5572164" cy="5715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Тяжелы рога по весу, 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Ходит важно он по лесу: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Он  хозяин, а не гость –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Хмурый и сердитый 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…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674283_large_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76672"/>
            <a:ext cx="5904656" cy="4752528"/>
          </a:xfrm>
          <a:prstGeom prst="rect">
            <a:avLst/>
          </a:prstGeom>
        </p:spPr>
      </p:pic>
      <p:sp>
        <p:nvSpPr>
          <p:cNvPr id="3" name="Волна 2"/>
          <p:cNvSpPr/>
          <p:nvPr/>
        </p:nvSpPr>
        <p:spPr>
          <a:xfrm>
            <a:off x="5004048" y="5877272"/>
            <a:ext cx="3168352" cy="766438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ЛОСЬ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1" y="981883"/>
            <a:ext cx="3168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Лось - крупное животное. Он легко узнаваем. Крупные, мощные ноги,  верхняя губа у него очень большая. Шея короткая, уши длинные, остроконечные, высокая холка. Взрослые лоси могут похвастаться большими рогами, похожими на лопату. Но иногда рога надоедают лосю. И он их сбрасывает в ноябре-декабре и ходит без них до мая. Питается ветками деревьев и кустарников, растениями, осокой, а также болотной растительностью.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424936" cy="1530548"/>
          </a:xfrm>
          <a:prstGeom prst="flowChartPunchedTap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Спасибо за внимание</a:t>
            </a:r>
            <a:endParaRPr lang="ru-RU" sz="5400" b="1" dirty="0">
              <a:ln>
                <a:solidFill>
                  <a:srgbClr val="0070C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2052" name="Picture 4" descr="http://www.stihi.ru/pics/2012/03/14/599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3960440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нтация\setwalls.ru-85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Zvuki_lesa_i_ptic_-_Kukush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965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afe30_3283c060_or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33750" cy="33337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108002" y="507991"/>
            <a:ext cx="5572164" cy="5715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Рыжий маленький зверёк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По деревьям прыг да скок.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Он живёт не на земле,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А на дереве в дупле.</a:t>
            </a:r>
          </a:p>
        </p:txBody>
      </p:sp>
      <p:pic>
        <p:nvPicPr>
          <p:cNvPr id="2" name="Голос – совы (www.petamusic.ru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40352" y="333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2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79245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ureuils-squirrels-eichh-rnchen-ardilla-clipart-Wulae6-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60649"/>
            <a:ext cx="6192688" cy="5184575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4499992" y="5877272"/>
            <a:ext cx="3672408" cy="766438"/>
          </a:xfrm>
          <a:prstGeom prst="wave">
            <a:avLst>
              <a:gd name="adj1" fmla="val 12500"/>
              <a:gd name="adj2" fmla="val -32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БЕЛКА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2736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Белка – умна, проворна.  Своё гнездо лесная жительница формирует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из веточек, мха, изнутри выстилает шерстью и перьями. Чтоб было помягче да потеплее. Питается растительной пищей — грибами, ягодами, плодами деревьев, орехами,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желудями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afe30_3283c060_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33750" cy="33337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143240" y="642918"/>
            <a:ext cx="5572164" cy="5715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Летом ходит без дороги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Возле сосен и берез,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А зимой он спит в берлоге,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От мороза прячет нос.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0076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-214338"/>
            <a:ext cx="6408712" cy="6163618"/>
          </a:xfrm>
          <a:prstGeom prst="rect">
            <a:avLst/>
          </a:prstGeom>
        </p:spPr>
      </p:pic>
      <p:sp>
        <p:nvSpPr>
          <p:cNvPr id="3" name="Волна 2"/>
          <p:cNvSpPr/>
          <p:nvPr/>
        </p:nvSpPr>
        <p:spPr>
          <a:xfrm>
            <a:off x="4211960" y="5805264"/>
            <a:ext cx="4320480" cy="838446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МЕДВЕДЬ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2664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Медведь - грозный лесной житель. Ноги у него толстые, голова массивная с небольшими ушами и глазами, цвет шерсти – коричневый. Хорошо плавает и лазит по деревьям. Медведь – хищник, но любит ягоды, мёд, плоды, зёрна, траву, корешки растений.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Зимой медведь спит в берлоге.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afe30_3283c060_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33750" cy="33337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143240" y="642918"/>
            <a:ext cx="5572164" cy="5715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Всех боится он в лесу: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Волка, филина, лису.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Бегает от них, спасаясь,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 длинными ушами…</a:t>
            </a:r>
            <a:endParaRPr lang="ru-RU" sz="32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53504" y="642918"/>
            <a:ext cx="5572164" cy="5715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Всех боится он в лесу: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Волка, филина, лису.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Бегает от них, спасаясь,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 длинными ушами…</a:t>
            </a:r>
            <a:endParaRPr lang="ru-RU" sz="32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ya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76672"/>
            <a:ext cx="5616624" cy="4896544"/>
          </a:xfrm>
          <a:prstGeom prst="rect">
            <a:avLst/>
          </a:prstGeom>
        </p:spPr>
      </p:pic>
      <p:sp>
        <p:nvSpPr>
          <p:cNvPr id="3" name="Волна 2"/>
          <p:cNvSpPr/>
          <p:nvPr/>
        </p:nvSpPr>
        <p:spPr>
          <a:xfrm>
            <a:off x="4283968" y="5805264"/>
            <a:ext cx="4032448" cy="838446"/>
          </a:xfrm>
          <a:prstGeom prst="wave">
            <a:avLst>
              <a:gd name="adj1" fmla="val 12500"/>
              <a:gd name="adj2" fmla="val -34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ЗАЯЦ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6672"/>
            <a:ext cx="26642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Заяц - дикое животное. Уши у него длинные, хвостик не велик, задние лапы – сильные. Летом заяц – серый, зимой – белый. Врагов у зайца – хоть отбавляй. Волки, лисы, хищные птицы, всех он опасается. Но догнать и поймать зайца непросто. Питается травой, ветками, корой деревьев, клевером, мышиным горошком, грибами, плодами черники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afe30_3283c060_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33750" cy="33337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143240" y="642918"/>
            <a:ext cx="5572164" cy="5715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Roboto"/>
              </a:rPr>
              <a:t/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1817" y="642918"/>
            <a:ext cx="5572164" cy="58674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 стае  я живу  в лесу,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Всем  зверушкам  страх несу.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Грозно вдруг  зубами  щелк!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Я свирепый  серый…</a:t>
            </a:r>
            <a:endParaRPr lang="ru-RU" sz="32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450</Words>
  <Application>Microsoft Office PowerPoint</Application>
  <PresentationFormat>Экран (4:3)</PresentationFormat>
  <Paragraphs>29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 Алексеевна</dc:creator>
  <cp:lastModifiedBy>Метод2</cp:lastModifiedBy>
  <cp:revision>61</cp:revision>
  <dcterms:created xsi:type="dcterms:W3CDTF">2013-08-01T07:43:19Z</dcterms:created>
  <dcterms:modified xsi:type="dcterms:W3CDTF">2020-04-17T08:32:04Z</dcterms:modified>
</cp:coreProperties>
</file>