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4" r:id="rId8"/>
    <p:sldId id="265" r:id="rId9"/>
    <p:sldId id="283" r:id="rId10"/>
    <p:sldId id="282" r:id="rId11"/>
    <p:sldId id="267" r:id="rId12"/>
    <p:sldId id="266" r:id="rId13"/>
    <p:sldId id="270" r:id="rId14"/>
    <p:sldId id="269" r:id="rId15"/>
    <p:sldId id="286" r:id="rId16"/>
    <p:sldId id="287" r:id="rId17"/>
    <p:sldId id="273" r:id="rId18"/>
    <p:sldId id="278" r:id="rId19"/>
    <p:sldId id="279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7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0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3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55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406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662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0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88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6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00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26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D4760-6360-417F-8691-269DB170E590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41371-4287-4A5B-B226-4AD19CA24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1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Зимние постройки 2023\ф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6049" y="1113862"/>
            <a:ext cx="906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№87 комбинированного вида» городского округа Саранск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430032, РМ, г. Саранск, ул. Р. Люксембург, д, 34. т. 35-41-69, 35-07-30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3675" y="1952887"/>
            <a:ext cx="655272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ru-RU" sz="1000" b="1" dirty="0" smtClean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Конкурс</a:t>
            </a:r>
            <a:b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«Зимняя площадка </a:t>
            </a:r>
            <a:b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дошкольной образовательной </a:t>
            </a:r>
            <a:b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организации»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Саранск, 2023</a:t>
            </a:r>
          </a:p>
          <a:p>
            <a:pPr algn="ctr"/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68937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500" y="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Средняя группа №5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3" name="Picture 3" descr="C:\Users\Пользователь\Desktop\Зимние постройки 2023\гр 5\0-02-05-0b1cda1c45b4995058cc4ade6aa4a65417e829d8879749e98bc2d138579416e2_645966df96937a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96941"/>
            <a:ext cx="3427705" cy="257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Зимние постройки 2023\гр 5\0-02-05-56801410408e7327749c72cfb3380b9d137fa022b0fb564990a0daaa657e0c4e_acfe01c3c4c73c0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5253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ользователь\Desktop\Зимние постройки 2023\гр 5\0-02-05-bfc66d1ba04bc98747646cff69bc7712f5f4029000889558f3cf72c7194e453e_202e06fed4624f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41" y="3502553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ользователь\Desktop\мероприятия\Территория 2022\Площадки\гр 5\IMG-fd1fc586a65acc0c8e69a0dd1734b1df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40848"/>
          <a:stretch/>
        </p:blipFill>
        <p:spPr bwMode="auto">
          <a:xfrm>
            <a:off x="5209707" y="3502553"/>
            <a:ext cx="3323861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16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170" y="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Старшая группа №2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7" name="Picture 3" descr="C:\Users\Пользователь\Desktop\Зимние постройки 2023\гр 2\0-02-05-3c82dbf0617cd21c8adb27f9654d201f357fe09fd79389545df4340f3329592c_663eea04d45ced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3220"/>
            <a:ext cx="3076686" cy="23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Зимние постройки 2023\гр 2\0-02-05-627e97f69109dffabc8ac17f6bec721f709dbe9b61c3ef064fa1d07c67bc590d_b310f94b3f21b4c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50" y="1168782"/>
            <a:ext cx="247806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Зимние постройки 2023\гр 2\0-02-05-7011cef100b30ff8e0f838d41fdd20cb5263cdac44eab96fad4a61ca5e52a0b0_b41b2e717469c6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278" y="2564904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Зимние постройки 2023\гр 2\0-02-05-44748d0851d4371eb7d80154eb31c1877e2fc78f4099e1f133d9c02d29d4f49a_f8eeb3b220641b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8" y="3068960"/>
            <a:ext cx="2457265" cy="32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47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Зимние постройки 2023\гр 2\0-02-05-3c82dbf0617cd21c8adb27f9654d201f357fe09fd79389545df4340f3329592c_663eea04d45ced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4"/>
          <a:stretch/>
        </p:blipFill>
        <p:spPr bwMode="auto">
          <a:xfrm>
            <a:off x="3427173" y="192510"/>
            <a:ext cx="2289653" cy="32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Пользователь\Desktop\Зимние постройки 2023\гр 2\0-02-05-a8dee2a6781dd5000c5b794e0202bb439612c10d7dca55f7c090c22b8380e1ac_41ce88b174d05e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4597"/>
            <a:ext cx="2403302" cy="32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Зимние постройки 2023\гр 2\0-02-05-ceb73b1e2f2af09101e794ca175add1433cb12e2fd86f30cf4364544204e58d3_d1ea776ff658cef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3" y="3559384"/>
            <a:ext cx="2393701" cy="31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Зимние постройки 2023\гр 2\0-02-05-d1bb6f1dfc03c118f7aa5f7ecc4154f028f28fcbefb1f5dfba581847f0221ded_8b7f9ba3d248ffb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/>
          <a:stretch/>
        </p:blipFill>
        <p:spPr bwMode="auto">
          <a:xfrm>
            <a:off x="6092897" y="220671"/>
            <a:ext cx="2255631" cy="32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Пользователь\Desktop\Зимние постройки 2023\гр 2\0-02-05-d7ee316067e51719a262ec13d6ddd248e44a5dcbdc436fb0a07c6fcb3b931e64_dbd725d3f1570b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73" y="3559384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Пользователь\Desktop\Зимние постройки 2023\гр 2\0-02-05-ec2ed154b1206bd387ca3073e901af83859547faf3f42fe4947d0aa3a1a4b106_1950cfe9361ec3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33754"/>
            <a:ext cx="2199022" cy="320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76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170" y="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Подготовительная группа №3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195" name="Picture 3" descr="C:\Users\Пользователь\Desktop\Зимние постройки 2023\гр 3\0-02-05-88d8e035a954ea0783e7e43f7e7d7ec06cfdec58843d0e810c9a369f0fe1d45c_c36fff2ceed506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" y="84195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esktop\Зимние постройки 2023\гр 3\0-02-05-317f7872368fa09c8655d61f562a60b048d346052f5ce5d8d2eec366f888ef8d_a257a839ab866f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2" y="825800"/>
            <a:ext cx="3174916" cy="23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esktop\Зимние постройки 2023\гр 3\0-02-05-8362e60cbba43ebcb3f208a595850e1443cbc5e210c05cc97c24276e70bb2937_f66232a8d158bc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50" y="481914"/>
            <a:ext cx="230172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Пользователь\Desktop\Зимние постройки 2023\гр 3\0-02-05-f3a2ea4fcbcb8a455527ef0dba8440723c21406777aeee2afabe85f14e9380ee_a57b9d4c9b891c9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70" y="4034051"/>
            <a:ext cx="3150542" cy="23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Пользователь\Desktop\Зимние постройки 2023\гр 3\0-02-05-6aecf30a1269433333f4ac21ceaa9b2a26a83a9758f1a7c49b18c52a521f118a_318116cb858ea1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53" y="3717032"/>
            <a:ext cx="2247714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Пользователь\Desktop\Зимние постройки 2023\гр 3\0-02-05-89f68ba52474012cb2fb230cadeb58eeaae45efb0f940cc9ad27d8f05edc9ed5_68e6e84b908483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38" y="4034052"/>
            <a:ext cx="3150543" cy="23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6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78810"/>
            <a:ext cx="31337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:\Users\Пользователь\Desktop\Зимние постройки 2023\гр 3\0-02-05-9386e986ced3d0591ab01f3e4eb16b05e0ae3b22d7e556f35d47328e19cf248e_a3d95bcf4a3736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09" y="332656"/>
            <a:ext cx="203169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ьзователь\Desktop\Зимние постройки 2023\гр 3\0-02-05-b7b6d698038f370b995cc17cb6de45d28d56078a565c77b9cb0808334404d089_e08a54f55b66ab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3429000"/>
            <a:ext cx="3133725" cy="23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Пользователь\Desktop\Зимние постройки 2023\гр 3\0-02-05-afca97a1670360baaa5a9a70b2e4975a2f47f7232358a71a9300edea62daf677_fd0b73e37057da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9000"/>
            <a:ext cx="3097201" cy="23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Пользователь\Desktop\Зимние постройки 2023\гр 3\0-02-05-89f68ba52474012cb2fb230cadeb58eeaae45efb0f940cc9ad27d8f05edc9ed5_68e6e84b908483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30755" r="68881" b="11397"/>
          <a:stretch/>
        </p:blipFill>
        <p:spPr bwMode="auto">
          <a:xfrm>
            <a:off x="6293178" y="332657"/>
            <a:ext cx="1953644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78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170" y="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Подготовительная группа №6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Пользователь\Desktop\Зимние постройки 2023\гр 6\0-02-05-0b47911dda13bd5a57cdf859dde0ee03b65224ecfd6e60ae7d2314a41b3c4883_25cfb6f1924a3c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8" y="523220"/>
            <a:ext cx="2144223" cy="28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Зимние постройки 2023\гр 6\0-02-05-2ef6d98f95681773d483684c88c5f5af10e97c9898d8860f6ed397566df57585_1081ae31471d24d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34" y="507196"/>
            <a:ext cx="2156241" cy="287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Пользователь\Desktop\Зимние постройки 2023\гр 6\0-02-05-6cf91c92305256d9fe6b8824dbbcaa447d6c0e2472ba5244e910014f309356f8_ae73662f165a8ac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4" y="3717032"/>
            <a:ext cx="2158596" cy="28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Пользователь\Desktop\Зимние постройки 2023\гр 6\0-02-05-8b51e237423121b821c8f93ca5037843e6a639ac4d59d2841135dd1e38e6e316_181ff3350294aa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196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Пользователь\Desktop\Зимние постройки 2023\гр 6\0-02-05-0066f526aa0c4a609316d502b1e0b6f6c9a4dae02bd5716144aa49872f859820_b8d9908dc47e53b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Пользователь\Desktop\Зимние постройки 2023\гр 6\0-02-05-deca98636262677097294d70854debd0de2b859d993a7543eedafa61f130ee50_721f6324c7139dc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9" y="3717032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86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Пользователь\Desktop\Зимние постройки 2023\гр 6\0-02-05-326b4b420425e2282e9eee662e9cae8a426bb92684e5b2a618dc19f17ac536ad_e249911468db8f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91" y="20758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Пользователь\Desktop\Зимние постройки 2023\гр 6\0-02-05-c6e508b1c99b884a89acff2ad6540dcee2f12f8702305903c858c08360bdee6a_49b4d72e7ca2db9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913" y="2587067"/>
            <a:ext cx="3107605" cy="23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Пользователь\Desktop\Зимние постройки 2023\гр 6\0-02-05-c323567ce6c922b70a6c0c21aedbec091730004ca05c11297c9a8b9bdf54435a_6c6ab8d3ab9f4c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6" y="2682832"/>
            <a:ext cx="3107605" cy="233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Пользователь\Desktop\Зимние постройки 2023\гр 6\0-02-05-06f4f8bc15ca8bc2e0711d63d9f49d2332a82f2c186d2ceb4dd8e0073a9625e6_7004723abd4b55c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49" y="198436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Пользователь\Desktop\Зимние постройки 2023\гр 6\0-02-05-f4036549e61eec3064864f6b13763a7e47bb03922a62a6700a40e0bc47238fb4_6d4395830722eb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 bwMode="auto">
          <a:xfrm>
            <a:off x="3510592" y="1345716"/>
            <a:ext cx="2106234" cy="23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Зимние постройки 2023\гр 6\0-02-05-a42e76124cf76d1be51fbb4d1d7026cb1e98809ec125991d33891953c70db707_c695e05dcdddac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39678" b="59570"/>
          <a:stretch/>
        </p:blipFill>
        <p:spPr bwMode="auto">
          <a:xfrm>
            <a:off x="2979533" y="4797152"/>
            <a:ext cx="3168352" cy="19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0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23648"/>
            <a:ext cx="891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Безопасность и практичность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используемого спортивного оборудования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baseline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Arial" pitchFamily="34" charset="0"/>
              </a:rPr>
              <a:t>(обеспечение техники безопасности при проведении физкультурно-спортивной работе)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6" name="Picture 2" descr="C:\Users\Пользователь\Desktop\мероприятия\Территория 2022\физ\IMG-20220128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5" y="2276872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Зимние постройки 2023\гр 2\0-02-05-6604b352e3dc0534d9c9dffec99659e00775163186e80f69416790f51d0f04e1_f48fd0aa0b25c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230425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Зимние постройки 2023\гр 2\0-02-05-44748d0851d4371eb7d80154eb31c1877e2fc78f4099e1f133d9c02d29d4f49a_f8eeb3b220641b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50425"/>
            <a:ext cx="258580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7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23648"/>
            <a:ext cx="89154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Безопасность и практичность</a:t>
            </a: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Arial" pitchFamily="34" charset="0"/>
              </a:rPr>
              <a:t>используемого спортивного оборудования</a:t>
            </a:r>
          </a:p>
          <a:p>
            <a:pPr algn="ctr">
              <a:defRPr/>
            </a:pP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(</a:t>
            </a: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отсутствие случаев травматизма)</a:t>
            </a:r>
            <a:endParaRPr lang="ru-RU" sz="2400" kern="0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1266" name="Picture 2" descr="C:\Users\Пользователь\Desktop\Зимние постройки 2023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97" y="1772816"/>
            <a:ext cx="3575805" cy="49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11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600" y="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Работа с родителями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91" name="Picture 3" descr="C:\Users\Пользователь\Desktop\Зимние постройки 2023\гр 6\0-02-05-487dc586a47c064da05dbe96bae399482d28d0054495859f155319135791d47d_694c31c2f72be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8517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Пользователь\Desktop\Зимние постройки 2023\гр 6\0-02-05-802def98f4206cf204bf7727dd8b1678623359d8f0a09ab6aa89463defb828a7_68c7f36bc233469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26399"/>
            <a:ext cx="2839716" cy="21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Пользователь\Desktop\Зимние постройки 2023\спортплощадка\IMG202302151235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9"/>
          <a:stretch/>
        </p:blipFill>
        <p:spPr bwMode="auto">
          <a:xfrm>
            <a:off x="6588224" y="2429541"/>
            <a:ext cx="2232248" cy="31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Пользователь\Desktop\Зимние постройки 2023\спортплощадка\IMG202302151235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" b="24294"/>
          <a:stretch/>
        </p:blipFill>
        <p:spPr bwMode="auto">
          <a:xfrm>
            <a:off x="3711468" y="3318290"/>
            <a:ext cx="2232248" cy="3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мероприятия\Территория 2022\Площадки\родители\IMG-8c50794d5897d406219044d8dc62dafd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/>
          <a:stretch/>
        </p:blipFill>
        <p:spPr bwMode="auto">
          <a:xfrm>
            <a:off x="698576" y="3318290"/>
            <a:ext cx="2226762" cy="3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02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2500" y="12556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Состояние территории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1939" y="692696"/>
            <a:ext cx="8926997" cy="11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отмостков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пешеходных дорожек,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поребриков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Пользователь\Desktop\Зимние постройки 2023\IMG20230213143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60" y="4509120"/>
            <a:ext cx="3851920" cy="217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Пользователь\Desktop\Зимние постройки 2023\IMG20230213143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1" y="2161510"/>
            <a:ext cx="209903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Пользователь\Desktop\Зимние постройки 2023\IMG20230213143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46" y="2161510"/>
            <a:ext cx="209903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Пользователь\Desktop\Зимние постройки 2023\IMG202302131435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10" y="2161510"/>
            <a:ext cx="3852661" cy="21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12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" y="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Зимняя сказка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3" descr="C:\Users\Пользователь\Desktop\Зимние постройки 2023\.trashed-1674160692-IMG2022122013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849" y="2054034"/>
            <a:ext cx="5364088" cy="30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Пользователь\Desktop\Зимние постройки 2023\.trashed-1674160685-IMG202212201328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0803"/>
            <a:ext cx="3024336" cy="53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405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1000" y="76200"/>
            <a:ext cx="8534400" cy="11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территории детского сада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(отсутствие сосулек)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Пользователь\Desktop\Зимние постройки 2023\IMG20230214112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1" y="1244771"/>
            <a:ext cx="4427984" cy="25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ользователь\Desktop\Зимние постройки 2023\IMG20230214112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8" y="4005062"/>
            <a:ext cx="4418457" cy="249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Пользователь\Desktop\Зимние постройки 2023\IMG202302141122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17997" r="24078" b="20187"/>
          <a:stretch/>
        </p:blipFill>
        <p:spPr bwMode="auto">
          <a:xfrm>
            <a:off x="4672687" y="1219199"/>
            <a:ext cx="4418457" cy="250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Зимние постройки 2023\IMG20230214112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22" y="3995974"/>
            <a:ext cx="4418454" cy="24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62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1000" y="76200"/>
            <a:ext cx="8534400" cy="11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территории детского сада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(отсутствие сосулек)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C:\Users\Пользователь\Desktop\Территория 2021\Площадки\территория\IMG_20220120_1309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9388" b="23081"/>
          <a:stretch/>
        </p:blipFill>
        <p:spPr bwMode="auto">
          <a:xfrm>
            <a:off x="685282" y="1412776"/>
            <a:ext cx="3603963" cy="22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Пользователь\Desktop\Территория 2021\Площадки\территория\IMG_20220120_131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3" t="9854" r="13953" b="20921"/>
          <a:stretch/>
        </p:blipFill>
        <p:spPr bwMode="auto">
          <a:xfrm>
            <a:off x="4077951" y="1412775"/>
            <a:ext cx="4284709" cy="22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Зимние постройки 2023\IMG20230214112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18" y="4221088"/>
            <a:ext cx="3603963" cy="20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8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305" y="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Состояние </a:t>
            </a:r>
            <a:br>
              <a:rPr lang="ru-RU" sz="4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зимней спортивной </a:t>
            </a: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площадки</a:t>
            </a: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Пользователь\Desktop\Зимние постройки 2023\спортплощадка\IMG2023021513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3" y="2217880"/>
            <a:ext cx="2043021" cy="36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Зимние постройки 2023\спортплощадка\IMG20230215130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43" y="2217880"/>
            <a:ext cx="2043021" cy="361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Пользователь\Desktop\Зимние постройки 2023\спортплощадка\IMG202302151303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28" y="1754327"/>
            <a:ext cx="4137278" cy="23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Пользователь\Desktop\Зимние постройки 2023\спортплощадка\IMG20230215130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027" y="4293096"/>
            <a:ext cx="4137277" cy="233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3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78"/>
            <a:ext cx="9144000" cy="7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ользователь\Desktop\Зимние постройки 2023\спортплощадка\IMG20230215130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208547" cy="294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Пользователь\Desktop\Зимние постройки 2023\спортплощадка\IMG20230215130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517958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20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778"/>
            <a:ext cx="9144000" cy="70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" y="158665"/>
            <a:ext cx="90678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50000"/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28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Лыжня </a:t>
            </a:r>
            <a:endParaRPr lang="ru-RU" sz="2800" b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Пользователь\Desktop\Зимние постройки 2023\спортплощадка\IMG20230215124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20" y="851360"/>
            <a:ext cx="3240360" cy="57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78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Зимние постройки 2023\фон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170" y="-99392"/>
            <a:ext cx="8763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Состояние </a:t>
            </a:r>
            <a:br>
              <a:rPr lang="ru-RU" sz="44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</a:b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участков для зимних прогулок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Arial" pitchFamily="34" charset="0"/>
              </a:rPr>
              <a:t>Вторая младшая группа №7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5" name="Picture 3" descr="C:\Users\Пользователь\Desktop\Зимние постройки 2023\гр 7\0-02-05-5bdcf1f7fa70db8f43b82b15d70c6d0dabf68f7acfeea051285d46962a08d12c_add8d35cb78d41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1134"/>
            <a:ext cx="2305079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Зимние постройки 2023\гр 7\0-02-05-89aa8e30ca15ca53f6d7fccc8fa49037455aedaedcf03171c44d004940059aff_b54e4157f40819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41134"/>
            <a:ext cx="2303174" cy="30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Зимние постройки 2023\гр 7\0-02-05-2286ee57c87346acd26a5dda43cf0f240189423180b9d1c94e56bd146f05f294_bf9cc8d417ca42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05" y="1760247"/>
            <a:ext cx="3217807" cy="241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Зимние постройки 2023\гр 7\0-02-05-6675baaac6db87362b86eee8e507d47dffce38ac7e3c19e8986df029812c7364_97ab130905eada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28" y="4365102"/>
            <a:ext cx="3218684" cy="24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072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Пользователь\Desktop\Зимние постройки 2023\гр 7\0-02-05-a0bed61a88e11dff2b8dceb51737b7996d92504ad5fbaed266c7994989dc263f_f25295847412e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" y="464401"/>
            <a:ext cx="3092750" cy="23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Зимние постройки 2023\гр 7\0-02-05-b3bb9b22f92223d158c9325ab7e3e63140f06790f37efbee559ec8febc7b606b_81f4d0b241e38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11" y="459432"/>
            <a:ext cx="3092749" cy="23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ользователь\Desktop\Зимние постройки 2023\гр 7\0-02-05-b19bc0b4a923590beaa1f4d94a41d1ae80e680859b3355baa726a7635f116a41_92f6eb6799b496f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3344058" cy="25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Зимние постройки 2023\гр 7\0-02-05-b4894621f1428007e8b225c5146a5e47fb7cd8621f2981448add289bf763fe0f_a4910585f65994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5192"/>
            <a:ext cx="2448272" cy="32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Зимние постройки 2023\гр 7\0-02-05-faacf8a5a5eb93f1aae0b531d229a84d27a48c744e164307742a89bfdbe98b41_a574ffa835ef06a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3344057" cy="25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674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107</Words>
  <Application>Microsoft Office PowerPoint</Application>
  <PresentationFormat>Экран 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52</cp:revision>
  <dcterms:created xsi:type="dcterms:W3CDTF">2022-01-31T12:10:48Z</dcterms:created>
  <dcterms:modified xsi:type="dcterms:W3CDTF">2023-02-16T07:10:19Z</dcterms:modified>
</cp:coreProperties>
</file>