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1"/>
  </p:notesMasterIdLst>
  <p:sldIdLst>
    <p:sldId id="259" r:id="rId2"/>
    <p:sldId id="305" r:id="rId3"/>
    <p:sldId id="304" r:id="rId4"/>
    <p:sldId id="260" r:id="rId5"/>
    <p:sldId id="262" r:id="rId6"/>
    <p:sldId id="264" r:id="rId7"/>
    <p:sldId id="265" r:id="rId8"/>
    <p:sldId id="306" r:id="rId9"/>
    <p:sldId id="266" r:id="rId10"/>
    <p:sldId id="307" r:id="rId11"/>
    <p:sldId id="308" r:id="rId12"/>
    <p:sldId id="269" r:id="rId13"/>
    <p:sldId id="274" r:id="rId14"/>
    <p:sldId id="324" r:id="rId15"/>
    <p:sldId id="325" r:id="rId16"/>
    <p:sldId id="275" r:id="rId17"/>
    <p:sldId id="277" r:id="rId18"/>
    <p:sldId id="310" r:id="rId19"/>
    <p:sldId id="278" r:id="rId20"/>
    <p:sldId id="280" r:id="rId21"/>
    <p:sldId id="313" r:id="rId22"/>
    <p:sldId id="320" r:id="rId23"/>
    <p:sldId id="312" r:id="rId24"/>
    <p:sldId id="281" r:id="rId25"/>
    <p:sldId id="283" r:id="rId26"/>
    <p:sldId id="317" r:id="rId27"/>
    <p:sldId id="284" r:id="rId28"/>
    <p:sldId id="297" r:id="rId29"/>
    <p:sldId id="299" r:id="rId30"/>
    <p:sldId id="300" r:id="rId31"/>
    <p:sldId id="318" r:id="rId32"/>
    <p:sldId id="285" r:id="rId33"/>
    <p:sldId id="321" r:id="rId34"/>
    <p:sldId id="322" r:id="rId35"/>
    <p:sldId id="323" r:id="rId36"/>
    <p:sldId id="286" r:id="rId37"/>
    <p:sldId id="319" r:id="rId38"/>
    <p:sldId id="316" r:id="rId39"/>
    <p:sldId id="28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2454" y="-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7CC1D-7DD5-4FA2-A90B-30589DB4B80B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5F2DF-FBEA-440B-8143-EC83A5F6E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3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5F2DF-FBEA-440B-8143-EC83A5F6E7B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91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Document1.doc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93022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Министерство образования РМ</a:t>
            </a:r>
            <a:b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ru-RU" sz="2400" b="1" i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Портфолио</a:t>
            </a: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/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r>
              <a:rPr lang="ru-RU" sz="24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Шипуновой</a:t>
            </a: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Жанны Викторовны</a:t>
            </a:r>
            <a:r>
              <a:rPr 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br>
              <a:rPr 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</a:br>
            <a:r>
              <a:rPr 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инструктора по физической культуре МАДОУ  Детский сад № 42» г.о.Саранск</a:t>
            </a:r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457200" y="2348879"/>
            <a:ext cx="2170584" cy="3096345"/>
          </a:xfrm>
        </p:spPr>
        <p:txBody>
          <a:bodyPr>
            <a:normAutofit fontScale="92500" lnSpcReduction="1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843808" y="2060848"/>
            <a:ext cx="6048672" cy="406531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06.07.1988</a:t>
            </a:r>
          </a:p>
          <a:p>
            <a:pPr>
              <a:spcBef>
                <a:spcPts val="0"/>
              </a:spcBef>
              <a:defRPr/>
            </a:pP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Организатор – методист дошкольного  образования по специальности «Педагогика и методика дошкольного образования» МГПИ им. М. Е. </a:t>
            </a:r>
            <a:r>
              <a:rPr lang="ru-RU" sz="19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диплом КЗ№63840,дата выдачи 27.01.2012г. </a:t>
            </a:r>
          </a:p>
          <a:p>
            <a:pPr>
              <a:spcBef>
                <a:spcPts val="0"/>
              </a:spcBef>
              <a:defRPr/>
            </a:pP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присвоение квалификации учитель физической культуры «МГПИ им. М. Е. </a:t>
            </a:r>
            <a:r>
              <a:rPr lang="ru-RU" sz="19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,» диплом №132408229963 регистрационный номер 2500, дата выдачи 21.01.2019г.</a:t>
            </a:r>
          </a:p>
          <a:p>
            <a:pPr>
              <a:spcBef>
                <a:spcPts val="0"/>
              </a:spcBef>
              <a:defRPr/>
            </a:pP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6 года </a:t>
            </a:r>
          </a:p>
          <a:p>
            <a:pPr>
              <a:spcBef>
                <a:spcPts val="0"/>
              </a:spcBef>
              <a:defRPr/>
            </a:pPr>
            <a:endParaRPr lang="ru-RU" sz="19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10 лет</a:t>
            </a:r>
          </a:p>
          <a:p>
            <a:pPr>
              <a:spcBef>
                <a:spcPts val="0"/>
              </a:spcBef>
              <a:defRPr/>
            </a:pP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</a:t>
            </a:r>
          </a:p>
          <a:p>
            <a:pPr>
              <a:spcBef>
                <a:spcPts val="0"/>
              </a:spcBef>
              <a:defRPr/>
            </a:pPr>
            <a:endParaRPr lang="ru-RU" sz="19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9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</a:t>
            </a:r>
            <a:endParaRPr lang="ru-RU" sz="1900" dirty="0" smtClean="0">
              <a:solidFill>
                <a:srgbClr val="FFC000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1\Desktop\фото\для 42\DSC0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520280" cy="3589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Портал сети «Интернет»</a:t>
            </a:r>
            <a:endParaRPr lang="ru-RU" dirty="0"/>
          </a:p>
        </p:txBody>
      </p:sp>
      <p:pic>
        <p:nvPicPr>
          <p:cNvPr id="3" name="Picture 3" descr="G:\дипломы\баранов 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439" y="1484784"/>
            <a:ext cx="3479613" cy="5004835"/>
          </a:xfrm>
          <a:prstGeom prst="rect">
            <a:avLst/>
          </a:prstGeom>
          <a:noFill/>
        </p:spPr>
      </p:pic>
      <p:pic>
        <p:nvPicPr>
          <p:cNvPr id="4" name="Picture 2" descr="G:\дипломы\гузенко 21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279" y="1484784"/>
            <a:ext cx="3874665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90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Муниципальный уровень</a:t>
            </a:r>
            <a:endParaRPr lang="ru-RU" dirty="0"/>
          </a:p>
        </p:txBody>
      </p:sp>
      <p:pic>
        <p:nvPicPr>
          <p:cNvPr id="11266" name="Picture 2" descr="C:\Users\stvospital\Documents\Документы сканера\шип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1042"/>
            <a:ext cx="3491880" cy="484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tvospital\Documents\Документы сканера\шип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"/>
          <a:stretch/>
        </p:blipFill>
        <p:spPr bwMode="auto">
          <a:xfrm>
            <a:off x="5558494" y="2103851"/>
            <a:ext cx="3517785" cy="47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stvospital\Documents\Документы сканера\ш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17"/>
          <a:stretch/>
        </p:blipFill>
        <p:spPr bwMode="auto">
          <a:xfrm>
            <a:off x="2195736" y="1052736"/>
            <a:ext cx="3988097" cy="259039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47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70648" cy="15121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публикаций.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ownloads\diplom_440665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3514832" cy="496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3149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(очно)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stvospital\Desktop\шип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398"/>
            <a:ext cx="4434880" cy="613645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tvospital\Desktop\шип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44" y="581398"/>
            <a:ext cx="4396220" cy="61037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62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vospital\Documents\Документы сканера\ши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9260"/>
            <a:ext cx="4313659" cy="59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Documents\Документы сканера\шип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39" y="476672"/>
            <a:ext cx="4256369" cy="589964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98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\скан 20-21год\2021-05-17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1056"/>
            <a:ext cx="4824536" cy="6633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5309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 Проведение мастер-классов, открытых занятий, мероприятий (очно)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stvospital\Documents\Документы сканера\шип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0940"/>
            <a:ext cx="4200495" cy="58125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Documents\Документы сканера\шип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50941"/>
            <a:ext cx="4193512" cy="58125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4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аттестация\скан 20-21год\2021-05-17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2"/>
            <a:ext cx="4320480" cy="5940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70648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физкультурных занятий.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stvospital\Documents\Документы сканера\шип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73787" cy="55172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Desktop\шип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256015"/>
            <a:ext cx="4049023" cy="56019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07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0268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Общественно-педагогическая активность педагога: участие в комиссиях, педагогических сообществах, в жюри конкурсов.  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stvospital\Documents\Документы сканера\шип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4"/>
            <a:ext cx="4383727" cy="60737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07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Республиканский уровень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433033"/>
              </p:ext>
            </p:extLst>
          </p:nvPr>
        </p:nvGraphicFramePr>
        <p:xfrm>
          <a:off x="2843808" y="1412776"/>
          <a:ext cx="3554412" cy="492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Документ" r:id="rId4" imgW="7639770" imgH="10594820" progId="Word.Document.12">
                  <p:embed/>
                </p:oleObj>
              </mc:Choice>
              <mc:Fallback>
                <p:oleObj name="Документ" r:id="rId4" imgW="7639770" imgH="10594820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412776"/>
                        <a:ext cx="3554412" cy="492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5673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Российский уровень</a:t>
            </a:r>
            <a:endParaRPr lang="ru-RU" dirty="0"/>
          </a:p>
        </p:txBody>
      </p:sp>
      <p:pic>
        <p:nvPicPr>
          <p:cNvPr id="3" name="Picture 2" descr="G:\аттестация\атес высшая кат-я 2022\Сертификат Шипунова_page-00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670002" cy="33102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4" descr="G:\аттестация\скан 20-21год\Шипунова Жанна Викторов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8566" y="3255805"/>
            <a:ext cx="5093593" cy="3602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677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аттестация\атес высшая кат-я 2022\загружено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540" y="3501009"/>
            <a:ext cx="3791139" cy="3356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Picture 2" descr="C:\Users\Admin\Downloads\doc Шипунов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6" y="0"/>
            <a:ext cx="4767602" cy="33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822078"/>
              </p:ext>
            </p:extLst>
          </p:nvPr>
        </p:nvGraphicFramePr>
        <p:xfrm>
          <a:off x="5652120" y="908720"/>
          <a:ext cx="3307800" cy="4672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Документ" r:id="rId6" imgW="7560924" imgH="10683024" progId="Word.Document.12">
                  <p:embed/>
                </p:oleObj>
              </mc:Choice>
              <mc:Fallback>
                <p:oleObj name="Документ" r:id="rId6" imgW="7560924" imgH="10683024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908720"/>
                        <a:ext cx="3307800" cy="4672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6425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 Наставничество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Picture 4" descr="C:\Users\stvospital\Documents\Документы сканера\вол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63162"/>
            <a:ext cx="3888432" cy="493820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stvospital\Documents\Документы сканера\шип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" y="620688"/>
            <a:ext cx="4430088" cy="613801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tvospital\Documents\Документы сканера\шип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383964" cy="60660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4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1709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 Результаты участия в инновационной (экспериментальной) деятельности.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tvospital\Desktop\НОВАЯ ИННОВАЦИЯ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" y="548680"/>
            <a:ext cx="451047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tvospital\Desktop\НОВАЯ ИННОВАЦИЯ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48680"/>
            <a:ext cx="451047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2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tvospital\Desktop\АТТЕСТАЦИЯ КАДРОВ 20\МЯЗИТОВА\Мязитов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3319"/>
            <a:ext cx="4032448" cy="55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vospital\Desktop\АТТЕСТАЦИЯ КАДРОВ 20\МЯЗИТОВА\Мезитов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85" y="793319"/>
            <a:ext cx="4025307" cy="55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7470648" cy="2736304"/>
          </a:xfrm>
        </p:spPr>
        <p:txBody>
          <a:bodyPr>
            <a:normAutofit/>
          </a:bodyPr>
          <a:lstStyle/>
          <a:p>
            <a:pPr algn="ctr"/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stvospital\Documents\Документы сканера\шип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4" y="620688"/>
            <a:ext cx="4356558" cy="60486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tvospital\Documents\Документы сканера\шип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22" y="620688"/>
            <a:ext cx="4361400" cy="603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7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tvospital\Documents\Документы сканера\шип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288830" cy="59460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vospital\Documents\Документы сканера\шип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4813"/>
            <a:ext cx="4217354" cy="58152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013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stvospital\Documents\Документы сканера\шип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92" y="343772"/>
            <a:ext cx="446779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87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74696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Степень осуществления просветительской функции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tvospital\Documents\Документы сканера\шип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167609" cy="578633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ocuments\Документы сканера\ши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71603"/>
            <a:ext cx="4190184" cy="57876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32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tvospital\Documents\Документы сканера\шип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4326749" cy="59766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Documents\Документы сканера\шип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10911" cy="59766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61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tvospital\Documents\Документы сканера\шип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3"/>
            <a:ext cx="4434539" cy="61146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vospital\Documents\Документы сканера\шип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25" y="404664"/>
            <a:ext cx="4411163" cy="61146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22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1709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 Участие педагога в профессиональных конкурсах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Муниципальный уровень</a:t>
            </a:r>
            <a:endParaRPr lang="ru-RU" dirty="0"/>
          </a:p>
        </p:txBody>
      </p:sp>
      <p:pic>
        <p:nvPicPr>
          <p:cNvPr id="3" name="Picture 2" descr="C:\Users\stvospital\Documents\Документы сканера\шип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 b="-1489"/>
          <a:stretch/>
        </p:blipFill>
        <p:spPr bwMode="auto">
          <a:xfrm>
            <a:off x="5004048" y="1352003"/>
            <a:ext cx="3929149" cy="54214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stvospital\Documents\Документы сканера\ччч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2003"/>
            <a:ext cx="3897862" cy="54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41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Республиканский уровень</a:t>
            </a:r>
            <a:endParaRPr lang="ru-RU" dirty="0"/>
          </a:p>
        </p:txBody>
      </p:sp>
      <p:pic>
        <p:nvPicPr>
          <p:cNvPr id="5" name="Picture 2" descr="F:\аттестация\атес высшая кат-я 2022\грамота беговел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" b="2848"/>
          <a:stretch/>
        </p:blipFill>
        <p:spPr bwMode="auto">
          <a:xfrm>
            <a:off x="2163298" y="1340768"/>
            <a:ext cx="3820813" cy="52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92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9224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 Награды и поощрения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stvospital\Documents\Документы сканера\шип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5582"/>
            <a:ext cx="3754437" cy="520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vospital\Documents\Документы сканера\ччч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129"/>
          <a:stretch/>
        </p:blipFill>
        <p:spPr bwMode="auto">
          <a:xfrm>
            <a:off x="5076056" y="1340768"/>
            <a:ext cx="3697089" cy="5363401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7470648" cy="2736304"/>
          </a:xfrm>
        </p:spPr>
        <p:txBody>
          <a:bodyPr>
            <a:normAutofit/>
          </a:bodyPr>
          <a:lstStyle/>
          <a:p>
            <a:pPr algn="ctr"/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5" name="Picture 2" descr="C:\Users\stvospital\Documents\Документы сканера\шип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4382774" cy="60432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70648" cy="14847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документации.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stvospital\Documents\Документы сканера\шип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5"/>
            <a:ext cx="4032448" cy="55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Documents\Документы сканера\шип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412775"/>
            <a:ext cx="3987738" cy="55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7470648" cy="32403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Эффективность организации и проведения мероприятий оздоровительного характера.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ocuments\Документы сканера\шип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06019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ocuments\Документы сканера\шип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124744"/>
            <a:ext cx="402111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vospital\Documents\Документы сканера\шип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5"/>
            <a:ext cx="41703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Documents\Документы сканера\шип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163274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25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470648" cy="374441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-конкурсах;</a:t>
            </a:r>
            <a:b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-выставках;</a:t>
            </a:r>
            <a:b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-турнирах;</a:t>
            </a:r>
            <a:b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-соревнованиях;</a:t>
            </a:r>
            <a:b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-акциях;</a:t>
            </a:r>
            <a:r>
              <a:rPr lang="ru-RU" sz="3200" b="1" dirty="0" smtClean="0">
                <a:solidFill>
                  <a:srgbClr val="FFC000"/>
                </a:solidFill>
              </a:rPr>
              <a:t/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1009</TotalTime>
  <Words>207</Words>
  <Application>Microsoft Office PowerPoint</Application>
  <PresentationFormat>Экран (4:3)</PresentationFormat>
  <Paragraphs>30</Paragraphs>
  <Slides>39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Техническая</vt:lpstr>
      <vt:lpstr>Документ</vt:lpstr>
      <vt:lpstr>Министерство образования РМ Портфолио  Шипуновой Жанны Викторовны  инструктора по физической культуре МАДОУ  Детский сад № 42» г.о.Саранск </vt:lpstr>
      <vt:lpstr>Формы организации физкультурных занятий.</vt:lpstr>
      <vt:lpstr>Презентация PowerPoint</vt:lpstr>
      <vt:lpstr>Презентация PowerPoint</vt:lpstr>
      <vt:lpstr>Результаты анализа текущей документации.</vt:lpstr>
      <vt:lpstr>Эффективность организации и проведения мероприятий оздоровительного характера.</vt:lpstr>
      <vt:lpstr>Презентация PowerPoint</vt:lpstr>
      <vt:lpstr>Презентация PowerPoint</vt:lpstr>
      <vt:lpstr>4. Результаты участия воспитанников в: -конкурсах; -выставках; -турнирах; -соревнованиях; -акциях;  </vt:lpstr>
      <vt:lpstr>              Портал сети «Интернет»</vt:lpstr>
      <vt:lpstr>Муниципальный уровень</vt:lpstr>
      <vt:lpstr> Наличие публикаций.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(очно)</vt:lpstr>
      <vt:lpstr>Презентация PowerPoint</vt:lpstr>
      <vt:lpstr>Презентация PowerPoint</vt:lpstr>
      <vt:lpstr>Презентация PowerPoint</vt:lpstr>
      <vt:lpstr> Проведение мастер-классов, открытых занятий, мероприятий (очно)</vt:lpstr>
      <vt:lpstr>Презентация PowerPoint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конкурсов.  </vt:lpstr>
      <vt:lpstr>Презентация PowerPoint</vt:lpstr>
      <vt:lpstr>Республиканский уровень</vt:lpstr>
      <vt:lpstr>Российский уровень</vt:lpstr>
      <vt:lpstr>Презентация PowerPoint</vt:lpstr>
      <vt:lpstr> Наставничество</vt:lpstr>
      <vt:lpstr>Презентация PowerPoint</vt:lpstr>
      <vt:lpstr> Результаты участия в инновационной (экспериментальной) деятельности.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Степень осуществления просветительской функции</vt:lpstr>
      <vt:lpstr>Презентация PowerPoint</vt:lpstr>
      <vt:lpstr>Презентация PowerPoint</vt:lpstr>
      <vt:lpstr>Презентация PowerPoint</vt:lpstr>
      <vt:lpstr> Участие педагога в профессиональных конкурсах</vt:lpstr>
      <vt:lpstr>Муниципальный уровень</vt:lpstr>
      <vt:lpstr>Республиканский уровень</vt:lpstr>
      <vt:lpstr>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Старший воспитатель</cp:lastModifiedBy>
  <cp:revision>60</cp:revision>
  <dcterms:created xsi:type="dcterms:W3CDTF">2021-12-09T12:20:34Z</dcterms:created>
  <dcterms:modified xsi:type="dcterms:W3CDTF">2022-03-22T12:39:06Z</dcterms:modified>
</cp:coreProperties>
</file>