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3" r:id="rId5"/>
    <p:sldId id="261" r:id="rId6"/>
    <p:sldId id="262" r:id="rId7"/>
    <p:sldId id="263" r:id="rId8"/>
    <p:sldId id="264" r:id="rId9"/>
    <p:sldId id="274" r:id="rId10"/>
    <p:sldId id="275" r:id="rId11"/>
    <p:sldId id="266" r:id="rId12"/>
    <p:sldId id="267" r:id="rId13"/>
    <p:sldId id="276" r:id="rId14"/>
    <p:sldId id="277" r:id="rId15"/>
    <p:sldId id="278" r:id="rId16"/>
    <p:sldId id="280" r:id="rId17"/>
    <p:sldId id="269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90" autoAdjust="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548680"/>
            <a:ext cx="7849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«ДЕТСКИЙ САД № 93»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245385"/>
            <a:ext cx="32009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Портфолио</a:t>
            </a:r>
            <a:endParaRPr lang="ru-RU" sz="4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929" y="2165231"/>
            <a:ext cx="2610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ВОЙТЕНКО 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ОЛЬГИ ИГОРЕВНЫ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47782"/>
            <a:ext cx="2065485" cy="3881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1021" y="3092034"/>
            <a:ext cx="64415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Дата рождения: 10.11.1990 </a:t>
            </a:r>
            <a:r>
              <a:rPr lang="ru-RU" dirty="0" err="1" smtClean="0"/>
              <a:t>г.р</a:t>
            </a:r>
            <a:endParaRPr lang="ru-RU" dirty="0" smtClean="0"/>
          </a:p>
          <a:p>
            <a:r>
              <a:rPr lang="ru-RU" dirty="0" smtClean="0"/>
              <a:t>Профессиональное образование: высшее, МГПИ им. </a:t>
            </a:r>
            <a:r>
              <a:rPr lang="ru-RU" dirty="0" err="1" smtClean="0"/>
              <a:t>Евсевьева</a:t>
            </a:r>
            <a:endParaRPr lang="ru-RU" dirty="0" smtClean="0"/>
          </a:p>
          <a:p>
            <a:r>
              <a:rPr lang="ru-RU" dirty="0" smtClean="0"/>
              <a:t>Специальность: Педагог дошкольного и дополнительного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образования</a:t>
            </a:r>
          </a:p>
          <a:p>
            <a:r>
              <a:rPr lang="ru-RU" dirty="0" smtClean="0"/>
              <a:t>Квалификация: Воспитатель, педагог дополнительного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образования</a:t>
            </a:r>
          </a:p>
          <a:p>
            <a:r>
              <a:rPr lang="ru-RU" dirty="0" smtClean="0"/>
              <a:t>Диплом: 1324088229991, номер 2525</a:t>
            </a:r>
          </a:p>
          <a:p>
            <a:r>
              <a:rPr lang="ru-RU" dirty="0" smtClean="0"/>
              <a:t>Дата выдачи: 31.01.2019г</a:t>
            </a:r>
          </a:p>
          <a:p>
            <a:r>
              <a:rPr lang="ru-RU" dirty="0" smtClean="0"/>
              <a:t>Общий трудовой стаж: 8 года</a:t>
            </a:r>
          </a:p>
          <a:p>
            <a:r>
              <a:rPr lang="ru-RU" dirty="0" smtClean="0"/>
              <a:t>Педагогический стаж: </a:t>
            </a:r>
            <a:r>
              <a:rPr lang="ru-RU" dirty="0" smtClean="0"/>
              <a:t>4 </a:t>
            </a:r>
            <a:r>
              <a:rPr lang="ru-RU" dirty="0" smtClean="0"/>
              <a:t>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30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836712"/>
            <a:ext cx="701454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ВСЕРОССИЙСКИЙ УРОВЕНЬ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060848"/>
            <a:ext cx="5148064" cy="36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76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1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703" y="404664"/>
            <a:ext cx="86211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Выступления </a:t>
            </a:r>
          </a:p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 научно – практических конференциях, педагогических  чтениях, семинарах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5" y="1647651"/>
            <a:ext cx="3603048" cy="5090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678277"/>
            <a:ext cx="3432345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9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5576" y="188640"/>
            <a:ext cx="820891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Проведение </a:t>
            </a:r>
          </a:p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открытых занятий, мастер – классов, мероприятий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2312298"/>
            <a:ext cx="3096344" cy="43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332656"/>
            <a:ext cx="62359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Общественно-педагогическая активность</a:t>
            </a:r>
          </a:p>
          <a:p>
            <a:pPr algn="ctr"/>
            <a:r>
              <a:rPr lang="ru-RU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педагога: участие в комиссиях,</a:t>
            </a:r>
          </a:p>
          <a:p>
            <a:pPr algn="ctr"/>
            <a:r>
              <a:rPr lang="ru-RU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педагогических сообществах, в жюри</a:t>
            </a:r>
          </a:p>
          <a:p>
            <a:pPr algn="ctr"/>
            <a:r>
              <a:rPr lang="ru-RU" sz="2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конкурсов.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56095"/>
            <a:ext cx="3523977" cy="485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299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5977" y="260648"/>
            <a:ext cx="729802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Позитивные результаты работы с</a:t>
            </a:r>
          </a:p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воспитанниками.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3014"/>
            <a:ext cx="2984371" cy="4221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570" y="1988840"/>
            <a:ext cx="3123066" cy="4417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53" y="2852936"/>
            <a:ext cx="2678906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8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332656"/>
            <a:ext cx="665874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Качество взаимодействия с</a:t>
            </a:r>
          </a:p>
          <a:p>
            <a:pPr algn="ctr"/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родителями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79" y="1052736"/>
            <a:ext cx="2873012" cy="4085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34" y="1864053"/>
            <a:ext cx="2866810" cy="40770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25" y="1525207"/>
            <a:ext cx="2688074" cy="381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26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39752" y="188640"/>
            <a:ext cx="662412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Участие педагога в</a:t>
            </a:r>
          </a:p>
          <a:p>
            <a:pPr algn="ctr"/>
            <a:r>
              <a:rPr lang="ru-RU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Профессиональных конкурсах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114470" cy="4598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48880"/>
            <a:ext cx="4139952" cy="292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23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50489" y="260648"/>
            <a:ext cx="56511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Награды и поощрения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7" y="62017"/>
            <a:ext cx="3251883" cy="2300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51" y="1959927"/>
            <a:ext cx="2833212" cy="4005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68" y="2447099"/>
            <a:ext cx="3046656" cy="43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67" y="382352"/>
            <a:ext cx="4641464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52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27245" y="332656"/>
            <a:ext cx="501874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ПРЕДСТАВЛЕНИЕ 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ПЕДАГОГИЧЕСКОГО ОПЫТА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0160" y="1844824"/>
            <a:ext cx="79208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6244" y="2230031"/>
            <a:ext cx="64087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https://ds93sar.schoolrm.ru/sveden/employees/10035/476229/</a:t>
            </a:r>
            <a:endParaRPr lang="ru-RU" sz="3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576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620688"/>
            <a:ext cx="596515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УЧАСТИЕ В ИННОВАЦИОННОЙ </a:t>
            </a:r>
          </a:p>
          <a:p>
            <a:pPr algn="ctr"/>
            <a:r>
              <a:rPr lang="ru-RU" sz="2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(ЭКСПЕРТНОЙ ДЕЯТЕЛЬНОСТИ)</a:t>
            </a:r>
            <a:endParaRPr lang="ru-RU" sz="2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44824"/>
            <a:ext cx="2880320" cy="416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89" y="1857333"/>
            <a:ext cx="2953087" cy="4178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62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3346"/>
            <a:ext cx="9144793" cy="6864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908720"/>
            <a:ext cx="3720497" cy="52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30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37502" y="260648"/>
            <a:ext cx="6403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Наличие публикаций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9" y="1628800"/>
            <a:ext cx="2929109" cy="41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"/>
            <a:ext cx="9144000" cy="6858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412776"/>
            <a:ext cx="7328027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4252" y="548680"/>
            <a:ext cx="43754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 Интернет</a:t>
            </a:r>
          </a:p>
        </p:txBody>
      </p:sp>
      <p:pic>
        <p:nvPicPr>
          <p:cNvPr id="2050" name="Picture 2" descr="E:\аттестация\Войтенко\апрель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8663"/>
            <a:ext cx="3605188" cy="254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" y="2924944"/>
            <a:ext cx="2520961" cy="3573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91" y="2903488"/>
            <a:ext cx="2502773" cy="353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7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 descr="E:\2гр(2022-2023)средняя\стимуляция\75yB7pz_al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57" y="2759993"/>
            <a:ext cx="2765841" cy="392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2гр(2022-2023)средняя\стимуляция\gXyWlHZNUW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1446"/>
            <a:ext cx="2757466" cy="390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476671"/>
            <a:ext cx="62183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МУНИЦИПАЛЬНЫЙ УРОВЕНЬ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770" y="1700808"/>
            <a:ext cx="3348919" cy="238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7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764704"/>
            <a:ext cx="704635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РЕСПУБЛИКАНСКИЙ УРОВЕНЬ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9" name="Picture 3" descr="E:\2гр(2022-2023)средняя\стимуляция\Нугаев Арте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3471029" cy="490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84784"/>
            <a:ext cx="3557549" cy="502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188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3672</TotalTime>
  <Words>149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Андрей Войтенко</cp:lastModifiedBy>
  <cp:revision>29</cp:revision>
  <dcterms:created xsi:type="dcterms:W3CDTF">2021-05-23T09:05:22Z</dcterms:created>
  <dcterms:modified xsi:type="dcterms:W3CDTF">2023-12-19T16:34:40Z</dcterms:modified>
</cp:coreProperties>
</file>