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koga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116632"/>
              <a:ext cx="8064896" cy="6624736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_7db61_9ac05e7d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2996952"/>
              <a:ext cx="8028384" cy="3664696"/>
            </a:xfrm>
            <a:prstGeom prst="rect">
              <a:avLst/>
            </a:prstGeom>
          </p:spPr>
        </p:pic>
        <p:pic>
          <p:nvPicPr>
            <p:cNvPr id="11" name="Рисунок 10" descr="0_a9136_206f9133_X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944" y="5013176"/>
              <a:ext cx="1728192" cy="115212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 rot="5163537">
              <a:off x="7884368" y="332656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8" name="Рисунок 7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9" name="Рисунок 8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11" name="Рисунок 10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Прямоугольник 11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7" name="Рисунок 6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6" name="Рисунок 5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9" name="Рисунок 8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6876256"/>
            <a:chOff x="0" y="0"/>
            <a:chExt cx="9144000" cy="6876256"/>
          </a:xfrm>
        </p:grpSpPr>
        <p:pic>
          <p:nvPicPr>
            <p:cNvPr id="9" name="Рисунок 8" descr="fon_ec75ac5a6551186785b525a037b4528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7625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07504" y="116632"/>
              <a:ext cx="8928992" cy="6624736"/>
            </a:xfrm>
            <a:prstGeom prst="rect">
              <a:avLst/>
            </a:prstGeom>
            <a:blipFill>
              <a:blip r:embed="rId3" cstate="print">
                <a:lum bright="16000"/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a4678cd01358.png"/>
            <p:cNvPicPr>
              <a:picLocks noChangeAspect="1"/>
            </p:cNvPicPr>
            <p:nvPr/>
          </p:nvPicPr>
          <p:blipFill>
            <a:blip r:embed="rId4" cstate="print"/>
            <a:srcRect l="23915" t="14659" r="23915" b="13053"/>
            <a:stretch>
              <a:fillRect/>
            </a:stretch>
          </p:blipFill>
          <p:spPr>
            <a:xfrm>
              <a:off x="179512" y="188640"/>
              <a:ext cx="662474" cy="648072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78594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День Защитника Отечества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915176" cy="171451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Спортивное развлечение </a:t>
            </a:r>
          </a:p>
          <a:p>
            <a:r>
              <a:rPr lang="ru-RU" sz="1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второй младшей группе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8000" b="1" dirty="0" smtClean="0">
                <a:solidFill>
                  <a:srgbClr val="002060"/>
                </a:solidFill>
              </a:rPr>
              <a:t>Воспитатели</a:t>
            </a:r>
            <a:r>
              <a:rPr lang="ru-RU" sz="4500" b="1" dirty="0" smtClean="0">
                <a:solidFill>
                  <a:srgbClr val="002060"/>
                </a:solidFill>
              </a:rPr>
              <a:t>: </a:t>
            </a:r>
          </a:p>
          <a:p>
            <a:pPr algn="l"/>
            <a:r>
              <a:rPr lang="ru-RU" sz="6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</a:t>
            </a:r>
            <a:r>
              <a:rPr lang="ru-RU" sz="8000" b="1" dirty="0" smtClean="0">
                <a:solidFill>
                  <a:srgbClr val="002060"/>
                </a:solidFill>
              </a:rPr>
              <a:t>Абрамова М.И.   </a:t>
            </a:r>
          </a:p>
          <a:p>
            <a:pPr algn="l"/>
            <a:r>
              <a:rPr lang="ru-RU" sz="8000" b="1" dirty="0" smtClean="0">
                <a:solidFill>
                  <a:srgbClr val="002060"/>
                </a:solidFill>
              </a:rPr>
              <a:t>                                                                                       Шувалова Н.М.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3932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капитанов «Конструирование самолета»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60127.JPG"/>
          <p:cNvPicPr>
            <a:picLocks noChangeAspect="1"/>
          </p:cNvPicPr>
          <p:nvPr/>
        </p:nvPicPr>
        <p:blipFill>
          <a:blip r:embed="rId2" cstate="print"/>
          <a:srcRect r="23700"/>
          <a:stretch>
            <a:fillRect/>
          </a:stretch>
        </p:blipFill>
        <p:spPr>
          <a:xfrm>
            <a:off x="1214414" y="928670"/>
            <a:ext cx="256368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P106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312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1060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86190"/>
            <a:ext cx="335999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1060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876"/>
            <a:ext cx="3839999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Перетягивание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каната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6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3599999" cy="2700000"/>
          </a:xfrm>
          <a:prstGeom prst="rect">
            <a:avLst/>
          </a:prstGeom>
        </p:spPr>
      </p:pic>
      <p:pic>
        <p:nvPicPr>
          <p:cNvPr id="4" name="Рисунок 3" descr="P106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1"/>
            <a:ext cx="3599999" cy="2700000"/>
          </a:xfrm>
          <a:prstGeom prst="rect">
            <a:avLst/>
          </a:prstGeom>
        </p:spPr>
      </p:pic>
      <p:pic>
        <p:nvPicPr>
          <p:cNvPr id="6" name="Рисунок 5" descr="P1060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928802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Победила  дружба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60083.JPG"/>
          <p:cNvPicPr>
            <a:picLocks noChangeAspect="1"/>
          </p:cNvPicPr>
          <p:nvPr/>
        </p:nvPicPr>
        <p:blipFill>
          <a:blip r:embed="rId2" cstate="print"/>
          <a:srcRect l="28945" b="13987"/>
          <a:stretch>
            <a:fillRect/>
          </a:stretch>
        </p:blipFill>
        <p:spPr>
          <a:xfrm rot="-780000">
            <a:off x="511097" y="1263852"/>
            <a:ext cx="3323859" cy="3017637"/>
          </a:xfrm>
          <a:prstGeom prst="rect">
            <a:avLst/>
          </a:prstGeom>
        </p:spPr>
      </p:pic>
      <p:pic>
        <p:nvPicPr>
          <p:cNvPr id="4" name="Рисунок 3" descr="P1060084.JPG"/>
          <p:cNvPicPr>
            <a:picLocks noChangeAspect="1"/>
          </p:cNvPicPr>
          <p:nvPr/>
        </p:nvPicPr>
        <p:blipFill>
          <a:blip r:embed="rId3" cstate="print"/>
          <a:srcRect b="21757"/>
          <a:stretch>
            <a:fillRect/>
          </a:stretch>
        </p:blipFill>
        <p:spPr>
          <a:xfrm>
            <a:off x="3428992" y="3357562"/>
            <a:ext cx="5478145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Подарок папам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50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85860"/>
            <a:ext cx="3929072" cy="52387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память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60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500826" cy="48756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Игорь\Desktop\blagodarno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42915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1928802"/>
            <a:ext cx="4143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Папам детей второй младшей группы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Звездочка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с Днем Защитника Отечества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50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5929322" cy="44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Поздравления детей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50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335999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050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50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929066"/>
            <a:ext cx="335999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509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929066"/>
            <a:ext cx="335999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в честь Дня Защитника Отечества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1050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929066"/>
            <a:ext cx="3600000" cy="2700000"/>
          </a:xfrm>
          <a:prstGeom prst="rect">
            <a:avLst/>
          </a:prstGeom>
          <a:effectLst/>
        </p:spPr>
      </p:pic>
      <p:pic>
        <p:nvPicPr>
          <p:cNvPr id="6" name="Рисунок 5" descr="P1050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3600000" cy="2700000"/>
          </a:xfrm>
          <a:prstGeom prst="rect">
            <a:avLst/>
          </a:prstGeom>
          <a:effectLst/>
        </p:spPr>
      </p:pic>
      <p:pic>
        <p:nvPicPr>
          <p:cNvPr id="7" name="Рисунок 6" descr="P1050970.JPG"/>
          <p:cNvPicPr>
            <a:picLocks noChangeAspect="1"/>
          </p:cNvPicPr>
          <p:nvPr/>
        </p:nvPicPr>
        <p:blipFill>
          <a:blip r:embed="rId4" cstate="print"/>
          <a:srcRect l="6799"/>
          <a:stretch>
            <a:fillRect/>
          </a:stretch>
        </p:blipFill>
        <p:spPr>
          <a:xfrm>
            <a:off x="928662" y="1000108"/>
            <a:ext cx="3355236" cy="2700000"/>
          </a:xfrm>
          <a:prstGeom prst="rect">
            <a:avLst/>
          </a:prstGeom>
        </p:spPr>
      </p:pic>
      <p:pic>
        <p:nvPicPr>
          <p:cNvPr id="8" name="Рисунок 7" descr="P10509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857628"/>
            <a:ext cx="3599999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учениям готовы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10509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4079999" cy="3060000"/>
          </a:xfrm>
          <a:prstGeom prst="rect">
            <a:avLst/>
          </a:prstGeom>
        </p:spPr>
      </p:pic>
      <p:pic>
        <p:nvPicPr>
          <p:cNvPr id="5" name="Рисунок 4" descr="P106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4079999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упражнение «Перенеси кубик»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50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2400000" cy="1800000"/>
          </a:xfrm>
          <a:prstGeom prst="rect">
            <a:avLst/>
          </a:prstGeom>
        </p:spPr>
      </p:pic>
      <p:pic>
        <p:nvPicPr>
          <p:cNvPr id="4" name="Рисунок 3" descr="P1050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928670"/>
            <a:ext cx="2399999" cy="1800000"/>
          </a:xfrm>
          <a:prstGeom prst="rect">
            <a:avLst/>
          </a:prstGeom>
        </p:spPr>
      </p:pic>
      <p:pic>
        <p:nvPicPr>
          <p:cNvPr id="5" name="Рисунок 4" descr="P106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857232"/>
            <a:ext cx="2400000" cy="1800000"/>
          </a:xfrm>
          <a:prstGeom prst="rect">
            <a:avLst/>
          </a:prstGeom>
        </p:spPr>
      </p:pic>
      <p:pic>
        <p:nvPicPr>
          <p:cNvPr id="6" name="Рисунок 5" descr="P106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928934"/>
            <a:ext cx="2399999" cy="1800000"/>
          </a:xfrm>
          <a:prstGeom prst="rect">
            <a:avLst/>
          </a:prstGeom>
        </p:spPr>
      </p:pic>
      <p:pic>
        <p:nvPicPr>
          <p:cNvPr id="7" name="Рисунок 6" descr="P106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928934"/>
            <a:ext cx="2399999" cy="1800000"/>
          </a:xfrm>
          <a:prstGeom prst="rect">
            <a:avLst/>
          </a:prstGeom>
        </p:spPr>
      </p:pic>
      <p:pic>
        <p:nvPicPr>
          <p:cNvPr id="8" name="Рисунок 7" descr="P1060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928934"/>
            <a:ext cx="2357422" cy="1768067"/>
          </a:xfrm>
          <a:prstGeom prst="rect">
            <a:avLst/>
          </a:prstGeom>
        </p:spPr>
      </p:pic>
      <p:pic>
        <p:nvPicPr>
          <p:cNvPr id="9" name="Рисунок 8" descr="P1060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857760"/>
            <a:ext cx="2400000" cy="1800000"/>
          </a:xfrm>
          <a:prstGeom prst="rect">
            <a:avLst/>
          </a:prstGeom>
        </p:spPr>
      </p:pic>
      <p:pic>
        <p:nvPicPr>
          <p:cNvPr id="10" name="Рисунок 9" descr="P10600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4857760"/>
            <a:ext cx="2399999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упражнение «Построй башню»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106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2640000" cy="1980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106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928670"/>
            <a:ext cx="2640000" cy="19800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P106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000108"/>
            <a:ext cx="2639999" cy="1980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P1060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786058"/>
            <a:ext cx="2640000" cy="1980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P1060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786058"/>
            <a:ext cx="2640000" cy="1980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P1060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500570"/>
            <a:ext cx="2643174" cy="198238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P10600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4643446"/>
            <a:ext cx="2640000" cy="1980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P10600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7" y="4500570"/>
            <a:ext cx="2639999" cy="1980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«Найди свой домик»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6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3120000" cy="234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6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928669"/>
            <a:ext cx="4079999" cy="30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60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3500437"/>
            <a:ext cx="4080000" cy="30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60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143380"/>
            <a:ext cx="3120000" cy="2340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упражнение «Меткий стрелок»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106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00000">
            <a:off x="357158" y="3929066"/>
            <a:ext cx="3120000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60119.JPG"/>
          <p:cNvPicPr>
            <a:picLocks noChangeAspect="1"/>
          </p:cNvPicPr>
          <p:nvPr/>
        </p:nvPicPr>
        <p:blipFill>
          <a:blip r:embed="rId3" cstate="print"/>
          <a:srcRect l="11656"/>
          <a:stretch>
            <a:fillRect/>
          </a:stretch>
        </p:blipFill>
        <p:spPr>
          <a:xfrm rot="-300000">
            <a:off x="357158" y="1071546"/>
            <a:ext cx="2786050" cy="2365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6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143380"/>
            <a:ext cx="288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1060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500306"/>
            <a:ext cx="3119999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601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300000">
            <a:off x="3500430" y="1071546"/>
            <a:ext cx="3120000" cy="23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День Защитника Отечества</vt:lpstr>
      <vt:lpstr>Поздравление с Днем Защитника Отечества</vt:lpstr>
      <vt:lpstr>Поздравления детей </vt:lpstr>
      <vt:lpstr>Парад в честь Дня Защитника Отечества</vt:lpstr>
      <vt:lpstr>К учениям готовы</vt:lpstr>
      <vt:lpstr>Игровое упражнение «Перенеси кубик»</vt:lpstr>
      <vt:lpstr>Игровое упражнение «Построй башню»</vt:lpstr>
      <vt:lpstr>Игра «Найди свой домик»</vt:lpstr>
      <vt:lpstr>Игровое упражнение «Меткий стрелок»</vt:lpstr>
      <vt:lpstr>Конкурс капитанов «Конструирование самолета»</vt:lpstr>
      <vt:lpstr>Перетягивание каната</vt:lpstr>
      <vt:lpstr>Победила  дружба</vt:lpstr>
      <vt:lpstr>Подарок папам</vt:lpstr>
      <vt:lpstr>Фотография на память</vt:lpstr>
      <vt:lpstr>Слайд 15</vt:lpstr>
    </vt:vector>
  </TitlesOfParts>
  <Company>МБДОУ "ДС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«С днем Защитника Отечества» -парадная</dc:title>
  <dc:subject>шаблоны презентаций</dc:subject>
  <dc:creator>Алейник Н.В.</dc:creator>
  <cp:lastModifiedBy>Игорь</cp:lastModifiedBy>
  <cp:revision>42</cp:revision>
  <dcterms:created xsi:type="dcterms:W3CDTF">2015-02-08T17:09:53Z</dcterms:created>
  <dcterms:modified xsi:type="dcterms:W3CDTF">2018-02-22T17:10:25Z</dcterms:modified>
  <cp:category>презентация</cp:category>
</cp:coreProperties>
</file>