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304" r:id="rId12"/>
    <p:sldId id="267" r:id="rId13"/>
    <p:sldId id="287" r:id="rId14"/>
    <p:sldId id="302" r:id="rId15"/>
    <p:sldId id="286" r:id="rId16"/>
    <p:sldId id="285" r:id="rId17"/>
    <p:sldId id="284" r:id="rId18"/>
    <p:sldId id="283" r:id="rId19"/>
    <p:sldId id="303" r:id="rId20"/>
    <p:sldId id="282" r:id="rId21"/>
    <p:sldId id="281" r:id="rId22"/>
    <p:sldId id="280" r:id="rId23"/>
    <p:sldId id="295" r:id="rId24"/>
    <p:sldId id="294" r:id="rId25"/>
    <p:sldId id="293" r:id="rId26"/>
    <p:sldId id="292" r:id="rId27"/>
    <p:sldId id="291" r:id="rId28"/>
    <p:sldId id="290" r:id="rId29"/>
    <p:sldId id="289" r:id="rId30"/>
    <p:sldId id="288" r:id="rId31"/>
    <p:sldId id="297" r:id="rId32"/>
    <p:sldId id="296" r:id="rId33"/>
    <p:sldId id="301" r:id="rId34"/>
    <p:sldId id="299" r:id="rId35"/>
    <p:sldId id="29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етодист" initials="М" lastIdx="1" clrIdx="0">
    <p:extLst>
      <p:ext uri="{19B8F6BF-5375-455C-9EA6-DF929625EA0E}">
        <p15:presenceInfo xmlns:p15="http://schemas.microsoft.com/office/powerpoint/2012/main" userId="Методист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84" d="100"/>
          <a:sy n="84" d="100"/>
        </p:scale>
        <p:origin x="13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3T10:40:43.43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ttps://upload2.schoolrm.ru/iblock/beb/beb6992c29cc7ac3585f0eb70530ba24/90e8379e249ad05a0bd6747188df9ee2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s13sar.schoolrm.ru/sveden/employees/14545/306796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10196" y="816488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5639" y="645731"/>
            <a:ext cx="2250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5105" y="1940753"/>
            <a:ext cx="621849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Манерова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Альфреда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Шамилевича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нструктора по физической культуре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 «Центр развития ребенка – детский сад №13»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рождения:24.04.1993г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высшее, МГПИ им. М.Е.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2017г.,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направлению подготовки Туризм.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 2017г.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программе «Педагогическая деятельность в общем образовании: учитель физической культуры»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6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):3 года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8" t="6410" r="20547"/>
          <a:stretch/>
        </p:blipFill>
        <p:spPr>
          <a:xfrm>
            <a:off x="6794410" y="342354"/>
            <a:ext cx="2272068" cy="2675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896533" y="2020711"/>
            <a:ext cx="690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0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303" y="126105"/>
            <a:ext cx="4671331" cy="6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81" y="598311"/>
            <a:ext cx="4312060" cy="6095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65" y="598311"/>
            <a:ext cx="4184245" cy="59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3" y="349956"/>
            <a:ext cx="4204258" cy="5943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43" y="338978"/>
            <a:ext cx="4212024" cy="59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959" y="150051"/>
            <a:ext cx="4637464" cy="65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9911" y="2122311"/>
            <a:ext cx="338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7224" cy="6972227"/>
          </a:xfrm>
          <a:prstGeom prst="rect">
            <a:avLst/>
          </a:prstGeom>
        </p:spPr>
      </p:pic>
      <p:pic>
        <p:nvPicPr>
          <p:cNvPr id="1026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" y="403276"/>
            <a:ext cx="4617668" cy="616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98" y="289050"/>
            <a:ext cx="4433002" cy="640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6800" y="2280356"/>
            <a:ext cx="5396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пособий, методических рекомендаций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71" y="270933"/>
            <a:ext cx="4139195" cy="585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7" y="508000"/>
            <a:ext cx="4131211" cy="584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05" y="508000"/>
            <a:ext cx="4265805" cy="60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9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80444" y="988747"/>
            <a:ext cx="69765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педагогического опыта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сайте МАДОУ «Центр развития ребенка – детский сад № 13 »</a:t>
            </a:r>
          </a:p>
        </p:txBody>
      </p:sp>
      <p:sp>
        <p:nvSpPr>
          <p:cNvPr id="3" name="TextBox 2">
            <a:hlinkClick r:id="rId2"/>
          </p:cNvPr>
          <p:cNvSpPr txBox="1"/>
          <p:nvPr/>
        </p:nvSpPr>
        <p:spPr>
          <a:xfrm>
            <a:off x="1873956" y="3420532"/>
            <a:ext cx="652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hlinkClick r:id="rId4"/>
              </a:rPr>
              <a:t>https://ds13sar.schoolrm.ru/sveden/employees/14545/306796/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5127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9734" y="1851378"/>
            <a:ext cx="6829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3" y="509235"/>
            <a:ext cx="4027864" cy="5695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69" y="509235"/>
            <a:ext cx="4027864" cy="56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1021" y="2325511"/>
            <a:ext cx="5779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 классов, открытых мероприятий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5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5" y="502355"/>
            <a:ext cx="4139195" cy="5853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63" y="502355"/>
            <a:ext cx="4211042" cy="59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7778" y="2077156"/>
            <a:ext cx="6310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 комиссиях, педагогических сообществах, в жюри конкурсов.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4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6" y="345015"/>
            <a:ext cx="4306838" cy="6090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69" y="345015"/>
            <a:ext cx="4201498" cy="59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7111" y="2280356"/>
            <a:ext cx="546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8848" y="2585155"/>
            <a:ext cx="3226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06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7779" y="2314222"/>
            <a:ext cx="6265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 инновационной (экспериментальной деятельности)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4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2747" y="-115589"/>
            <a:ext cx="5407933" cy="76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2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0" y="333686"/>
            <a:ext cx="4234991" cy="5988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51" y="333686"/>
            <a:ext cx="4050442" cy="57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6030" y="2596444"/>
            <a:ext cx="7483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осуществления просветительской функции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25" y="181978"/>
            <a:ext cx="4592309" cy="64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8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1733" y="2810933"/>
            <a:ext cx="7168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7377" y="2652889"/>
            <a:ext cx="3869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14" y="181978"/>
            <a:ext cx="4592309" cy="64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57778" y="1128889"/>
            <a:ext cx="656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физкультурных занятий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79" y="134087"/>
            <a:ext cx="4660042" cy="65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444" y="1975556"/>
            <a:ext cx="6319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анализа текущей документации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5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59" y="118123"/>
            <a:ext cx="4682620" cy="66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6711" y="138853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17511" y="1524000"/>
            <a:ext cx="624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организации и проведения мероприятий оздоровительного характера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7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303" y="126105"/>
            <a:ext cx="4671331" cy="6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</TotalTime>
  <Words>204</Words>
  <Application>Microsoft Office PowerPoint</Application>
  <PresentationFormat>Экран (4:3)</PresentationFormat>
  <Paragraphs>28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Методист</cp:lastModifiedBy>
  <cp:revision>40</cp:revision>
  <dcterms:created xsi:type="dcterms:W3CDTF">2013-11-19T05:52:05Z</dcterms:created>
  <dcterms:modified xsi:type="dcterms:W3CDTF">2020-10-13T10:34:42Z</dcterms:modified>
</cp:coreProperties>
</file>