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9" r:id="rId13"/>
    <p:sldId id="270" r:id="rId14"/>
    <p:sldId id="272" r:id="rId15"/>
    <p:sldId id="289" r:id="rId16"/>
    <p:sldId id="274" r:id="rId17"/>
    <p:sldId id="271" r:id="rId18"/>
    <p:sldId id="273" r:id="rId19"/>
    <p:sldId id="276" r:id="rId20"/>
    <p:sldId id="277" r:id="rId21"/>
    <p:sldId id="278" r:id="rId22"/>
    <p:sldId id="279" r:id="rId23"/>
    <p:sldId id="288" r:id="rId24"/>
    <p:sldId id="281" r:id="rId25"/>
    <p:sldId id="280" r:id="rId26"/>
    <p:sldId id="282" r:id="rId27"/>
    <p:sldId id="283" r:id="rId28"/>
    <p:sldId id="284" r:id="rId29"/>
    <p:sldId id="275" r:id="rId30"/>
    <p:sldId id="285" r:id="rId31"/>
    <p:sldId id="287" r:id="rId32"/>
    <p:sldId id="28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6548" autoAdjust="0"/>
  </p:normalViewPr>
  <p:slideViewPr>
    <p:cSldViewPr>
      <p:cViewPr varScale="1">
        <p:scale>
          <a:sx n="108" d="100"/>
          <a:sy n="108" d="100"/>
        </p:scale>
        <p:origin x="-10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3D0B2-9EFA-4216-B9FA-3CFC39A84A5F}" type="datetimeFigureOut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A17F9-3559-49D6-B978-A54129B8604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18D48-BFCF-442E-B778-21CBD2C563F5}" type="datetime1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335E-3D2C-4A2C-85C4-98536CBA74C2}" type="datetime1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ECFA-BE40-4D80-9430-3BEA6280D54A}" type="datetime1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FF947-C118-465F-B707-A7B3508E3133}" type="datetime1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63AD-4A1A-41CB-B76D-0A3440EB3286}" type="datetime1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A6684-9607-436C-9371-9CD766820375}" type="datetime1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F2470-5691-4733-832F-A4D497B055F8}" type="datetime1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8D89-BE95-48F7-8470-E7C69E09F74F}" type="datetime1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066E-BD26-42AD-93C4-4F4B4F1D2CEA}" type="datetime1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12D3A-9D11-4972-9610-28397D0D5365}" type="datetime1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1CEE7-7390-4F96-8C29-181FC4180B2A}" type="datetime1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3E4DE-0179-4C37-A6EB-FD1EAB44207E}" type="datetime1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20sar.schoolrm.ru/sveden/employees/11132/195063/?clear_cache=Y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2910" y="0"/>
            <a:ext cx="8058150" cy="2981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Министерство образования РМ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altLang="ru-RU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Портфолио</a:t>
            </a:r>
            <a:r>
              <a:rPr kumimoji="0" lang="ru-RU" altLang="ru-RU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altLang="ru-RU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КОНДРАКОВОЙ ЕЛЕНЫ ИВАНОВНЫ, </a:t>
            </a:r>
            <a:r>
              <a:rPr kumimoji="0" lang="ru-RU" altLang="ru-RU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altLang="ru-RU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воспитателя МДОУ «Детский сад № 20 комбинированного вида» </a:t>
            </a:r>
            <a:br>
              <a:rPr kumimoji="0" lang="ru-RU" altLang="ru-RU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г.о.Саранск</a:t>
            </a:r>
            <a:r>
              <a:rPr kumimoji="0" lang="ru-RU" altLang="ru-RU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altLang="ru-RU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571472" y="2428868"/>
            <a:ext cx="5157788" cy="410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C00000"/>
              </a:solidFill>
              <a:latin typeface="Times New Roman" pitchFamily="18" charset="0"/>
            </a:endParaRP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Дата рождения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.04.1974</a:t>
            </a: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Профессиональное образование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: высшее, Мордовский  государственный педагогический институт им. М.Е. Евсевьева, учитель начальных классов по специальности «Педагогика и методика начального образования № диплома 0450264, дата выдачи 22июня 1998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Профессиональная переподготовка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ГБОУ  ДПО (ПК) С «Мордовский республиканский институт образования»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Специальность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: педагогика и методика дошкольного образования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Квалификация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: воспитатель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Диплом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:  регистрационный номер 362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Дата выдачи: 19.11.2015г.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Стаж педагогической работы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(по специальности): 27 лет</a:t>
            </a: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Общий трудовой стаж: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27 лет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Наличие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квалификационной категории: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высшая, 15.12.2010, приказ МО РМ №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1231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от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22.12 2015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9" name="Picture 4" descr="C:\Users\User\Desktop\2 младшая 2015\DSCN7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2714620"/>
            <a:ext cx="2500330" cy="331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142852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публикаций.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7170" name="Picture 2" descr="C:\Users\User\Desktop\АТТЕСТАЦИЯ КОНДРАКОВА Е.И\3 Наличие публикаций\1298637-016-015-s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643050"/>
            <a:ext cx="3286174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0"/>
            <a:ext cx="7772400" cy="114300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8194" name="Picture 2" descr="C:\Users\User\Desktop\АТТЕСТАЦИЯ КОНДРАКОВА Е.И\3 Наличие публикаций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3817937" cy="5250833"/>
          </a:xfrm>
          <a:prstGeom prst="rect">
            <a:avLst/>
          </a:prstGeom>
          <a:noFill/>
        </p:spPr>
      </p:pic>
      <p:pic>
        <p:nvPicPr>
          <p:cNvPr id="8195" name="Picture 3" descr="C:\Users\User\Desktop\АТТЕСТАЦИЯ КОНДРАКОВА Е.И\3 Наличие публикаций\Рисунок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142984"/>
            <a:ext cx="3740357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соревнованиях.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9222" name="Picture 6" descr="C:\Users\User\Desktop\АТТЕСТАЦИЯ КОНДРАКОВА Е.И\4 Участие воспитанников\12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14422"/>
            <a:ext cx="3687963" cy="5214974"/>
          </a:xfrm>
          <a:prstGeom prst="rect">
            <a:avLst/>
          </a:prstGeom>
          <a:noFill/>
        </p:spPr>
      </p:pic>
      <p:pic>
        <p:nvPicPr>
          <p:cNvPr id="2050" name="Picture 2" descr="F:\АТТЕСТАЦИЯ КОНДРАКОВА Е.И\4 Участие воспитанников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5" y="1214422"/>
            <a:ext cx="3786214" cy="5207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10242" name="Picture 2" descr="C:\Users\User\Desktop\АТТЕСТАЦИЯ КОНДРАКОВА Е.И\4 Участие воспитанников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57158" y="500042"/>
            <a:ext cx="2864188" cy="3939135"/>
          </a:xfrm>
          <a:prstGeom prst="rect">
            <a:avLst/>
          </a:prstGeom>
          <a:noFill/>
        </p:spPr>
      </p:pic>
      <p:pic>
        <p:nvPicPr>
          <p:cNvPr id="10243" name="Picture 3" descr="C:\Users\User\Desktop\АТТЕСТАЦИЯ КОНДРАКОВА Е.И\4 Участие воспитанников\0b90e437b1fed75854b2fb50386cad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357298"/>
            <a:ext cx="2805564" cy="3857652"/>
          </a:xfrm>
          <a:prstGeom prst="rect">
            <a:avLst/>
          </a:prstGeom>
          <a:noFill/>
        </p:spPr>
      </p:pic>
      <p:pic>
        <p:nvPicPr>
          <p:cNvPr id="10244" name="Picture 4" descr="C:\Users\User\Desktop\АТТЕСТАЦИЯ КОНДРАКОВА Е.И\4 Участие воспитанников\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6072198" y="2214554"/>
            <a:ext cx="2851085" cy="3921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пособий.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11266" name="Picture 2" descr="C:\Users\User\Desktop\АТТЕСТАЦИЯ КОНДРАКОВА Е.И\5 Авторские программы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142984"/>
            <a:ext cx="3739921" cy="5143536"/>
          </a:xfrm>
          <a:prstGeom prst="rect">
            <a:avLst/>
          </a:prstGeom>
          <a:noFill/>
        </p:spPr>
      </p:pic>
      <p:pic>
        <p:nvPicPr>
          <p:cNvPr id="11267" name="Picture 3" descr="C:\Users\User\Desktop\АТТЕСТАЦИЯ КОНДРАКОВА Е.И\5 Авторские программы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142984"/>
            <a:ext cx="3714776" cy="5108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Выступление на заседаниях методических советов, научно практических конференциях, педагогических чтениях, семинарах, секциях, форумах, радиопередачах.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2050" name="Picture 2" descr="C:\Users\User\Desktop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643050"/>
            <a:ext cx="3571900" cy="4912456"/>
          </a:xfrm>
          <a:prstGeom prst="rect">
            <a:avLst/>
          </a:prstGeom>
          <a:noFill/>
        </p:spPr>
      </p:pic>
      <p:pic>
        <p:nvPicPr>
          <p:cNvPr id="2051" name="Picture 3" descr="C:\Users\User\Desktop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1" y="1643050"/>
            <a:ext cx="3532147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1027" name="Picture 3" descr="F:\АТТЕСТАЦИЯ КОНДРАКОВА Е.И\6 Выступления на заседаниях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2156" y="965945"/>
            <a:ext cx="5980240" cy="4237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2050" name="Picture 2" descr="F:\АТТЕСТАЦИЯ КОНДРАКОВА Е.И\6 Выступления на заседаниях\Рисунок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00042"/>
            <a:ext cx="3949282" cy="5578490"/>
          </a:xfrm>
          <a:prstGeom prst="rect">
            <a:avLst/>
          </a:prstGeom>
          <a:noFill/>
        </p:spPr>
      </p:pic>
      <p:pic>
        <p:nvPicPr>
          <p:cNvPr id="2051" name="Picture 3" descr="F:\АТТЕСТАЦИЯ КОНДРАКОВА Е.И\6 Выступления на заседаниях\Рисунок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1" y="500042"/>
            <a:ext cx="3943323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3074" name="Picture 2" descr="F:\АТТЕСТАЦИЯ КОНДРАКОВА Е.И\6 Выступления на заседаниях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00034" y="500041"/>
            <a:ext cx="4000528" cy="5501951"/>
          </a:xfrm>
          <a:prstGeom prst="rect">
            <a:avLst/>
          </a:prstGeom>
          <a:noFill/>
        </p:spPr>
      </p:pic>
      <p:pic>
        <p:nvPicPr>
          <p:cNvPr id="3075" name="Picture 3" descr="F:\АТТЕСТАЦИЯ КОНДРАКОВА Е.И\6 Выступления на заседаниях\Рисунок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500042"/>
            <a:ext cx="3893984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мероприятий.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2" name="Picture 2" descr="C:\Users\User\Desktop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85860"/>
            <a:ext cx="3791846" cy="5214950"/>
          </a:xfrm>
          <a:prstGeom prst="rect">
            <a:avLst/>
          </a:prstGeom>
          <a:noFill/>
        </p:spPr>
      </p:pic>
      <p:pic>
        <p:nvPicPr>
          <p:cNvPr id="3075" name="Picture 3" descr="C:\Users\User\Desktop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285860"/>
            <a:ext cx="3805560" cy="5233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071538" y="-142900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 педагогического работника.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71604" y="1071546"/>
            <a:ext cx="65722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 опыта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«Использование технологии «образовательного»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геокешинга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работе с детьми дошкольного возраста»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488" y="2000240"/>
            <a:ext cx="3929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 smtClean="0">
              <a:hlinkClick r:id="rId3"/>
            </a:endParaRPr>
          </a:p>
          <a:p>
            <a:pPr algn="ctr"/>
            <a:r>
              <a:rPr lang="ru-RU" u="sng" dirty="0" smtClean="0">
                <a:hlinkClick r:id="rId3"/>
              </a:rPr>
              <a:t>https://ds20sar.schoolrm.ru/sveden/employees/11132/195063/?clear_cache=Y</a:t>
            </a:r>
            <a:endParaRPr lang="ru-RU" dirty="0"/>
          </a:p>
        </p:txBody>
      </p:sp>
      <p:pic>
        <p:nvPicPr>
          <p:cNvPr id="1026" name="Picture 2" descr="C:\Users\User\Desktop\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657088" y="2343516"/>
            <a:ext cx="3643338" cy="4814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деятельность.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4098" name="Picture 2" descr="F:\АТТЕСТАЦИЯ КОНДРАКОВА Е.И\8 экспертная деятельность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14422"/>
            <a:ext cx="3889375" cy="5349082"/>
          </a:xfrm>
          <a:prstGeom prst="rect">
            <a:avLst/>
          </a:prstGeom>
          <a:noFill/>
        </p:spPr>
      </p:pic>
      <p:pic>
        <p:nvPicPr>
          <p:cNvPr id="4099" name="Picture 3" descr="F:\АТТЕСТАЦИЯ КОНДРАКОВА Е.И\8 экспертная деятельность\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1214422"/>
            <a:ext cx="3909595" cy="5376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 педагогическая активность педагога: участие в комиссиях, педагогических сообществах, в жюри конкурсов. 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5122" name="Picture 2" descr="F:\АТТЕСТАЦИЯ КОНДРАКОВА Е.И\9 активность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714487"/>
            <a:ext cx="3429024" cy="4715959"/>
          </a:xfrm>
          <a:prstGeom prst="rect">
            <a:avLst/>
          </a:prstGeom>
          <a:noFill/>
        </p:spPr>
      </p:pic>
      <p:pic>
        <p:nvPicPr>
          <p:cNvPr id="5123" name="Picture 3" descr="F:\АТТЕСТАЦИЯ КОНДРАКОВА Е.И\9 активность\Рисунок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6442" y="1714488"/>
            <a:ext cx="3332749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воспитанниками.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5122" name="Picture 2" descr="F:\АТТЕСТАЦИЯ КОНДРАКОВА Е.И\10 Позитивные результаты\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2851085" cy="3921115"/>
          </a:xfrm>
          <a:prstGeom prst="rect">
            <a:avLst/>
          </a:prstGeom>
          <a:noFill/>
        </p:spPr>
      </p:pic>
      <p:pic>
        <p:nvPicPr>
          <p:cNvPr id="5123" name="Picture 3" descr="F:\АТТЕСТАЦИЯ КОНДРАКОВА Е.И\10 Позитивные результаты\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643050"/>
            <a:ext cx="2838153" cy="3903329"/>
          </a:xfrm>
          <a:prstGeom prst="rect">
            <a:avLst/>
          </a:prstGeom>
          <a:noFill/>
        </p:spPr>
      </p:pic>
      <p:pic>
        <p:nvPicPr>
          <p:cNvPr id="5124" name="Picture 4" descr="F:\АТТЕСТАЦИЯ КОНДРАКОВА Е.И\10 Позитивные результаты\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000240"/>
            <a:ext cx="2856883" cy="3929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воспитанниками.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6146" name="Picture 2" descr="F:\АТТЕСТАЦИЯ КОНДРАКОВА Е.И\10 Позитивные результаты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214678" y="1714488"/>
            <a:ext cx="2804942" cy="3857652"/>
          </a:xfrm>
          <a:prstGeom prst="rect">
            <a:avLst/>
          </a:prstGeom>
          <a:noFill/>
        </p:spPr>
      </p:pic>
      <p:pic>
        <p:nvPicPr>
          <p:cNvPr id="7" name="Picture 2" descr="F:\АТТЕСТАЦИЯ КОНДРАКОВА Е.И\10 Позитивные результаты\00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6143636" y="2214554"/>
            <a:ext cx="2752997" cy="3786214"/>
          </a:xfrm>
          <a:prstGeom prst="rect">
            <a:avLst/>
          </a:prstGeom>
          <a:noFill/>
        </p:spPr>
      </p:pic>
      <p:pic>
        <p:nvPicPr>
          <p:cNvPr id="2" name="Picture 2" descr="F:\АТТЕСТАЦИЯ КОНДРАКОВА Е.И\10 Позитивные результаты\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285860"/>
            <a:ext cx="2857521" cy="3929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родителями.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7170" name="Picture 2" descr="F:\АТТЕСТАЦИЯ КОНДРАКОВА Е.И\11 Робота с родителями\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14422"/>
            <a:ext cx="3752874" cy="5161350"/>
          </a:xfrm>
          <a:prstGeom prst="rect">
            <a:avLst/>
          </a:prstGeom>
          <a:noFill/>
        </p:spPr>
      </p:pic>
      <p:pic>
        <p:nvPicPr>
          <p:cNvPr id="7171" name="Picture 3" descr="F:\АТТЕСТАЦИЯ КОНДРАКОВА Е.И\11 Робота с родителями\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14423"/>
            <a:ext cx="3747076" cy="5153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5" name="Picture 2" descr="F:\АТТЕСТАЦИЯ КОНДРАКОВА Е.И\11 Робота с родителями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14282" y="428604"/>
            <a:ext cx="3214710" cy="4421210"/>
          </a:xfrm>
          <a:prstGeom prst="rect">
            <a:avLst/>
          </a:prstGeom>
          <a:noFill/>
        </p:spPr>
      </p:pic>
      <p:pic>
        <p:nvPicPr>
          <p:cNvPr id="7171" name="Picture 3" descr="F:\АТТЕСТАЦИЯ КОНДРАКОВА Е.И\11 Робота с родителями\00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571612"/>
            <a:ext cx="2701690" cy="3715651"/>
          </a:xfrm>
          <a:prstGeom prst="rect">
            <a:avLst/>
          </a:prstGeom>
          <a:noFill/>
        </p:spPr>
      </p:pic>
      <p:pic>
        <p:nvPicPr>
          <p:cNvPr id="7172" name="Picture 4" descr="F:\АТТЕСТАЦИЯ КОНДРАКОВА Е.И\11 Робота с родителями\001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071678"/>
            <a:ext cx="2701054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семей.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8194" name="Picture 2" descr="F:\АТТЕСТАЦИЯ КОНДРАКОВА Е.И\12 неблагополучные семьи\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285860"/>
            <a:ext cx="3739903" cy="5143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конкурсах.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9218" name="Picture 2" descr="F:\АТТЕСТАЦИЯ КОНДРАКОВА Е.И\13 участие педагога\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071546"/>
            <a:ext cx="4000528" cy="5501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9218" name="Picture 2" descr="F:\АТТЕСТАЦИЯ КОНДРАКОВА Е.И\13 участие педагога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42910" y="500042"/>
            <a:ext cx="3942046" cy="5421521"/>
          </a:xfrm>
          <a:prstGeom prst="rect">
            <a:avLst/>
          </a:prstGeom>
          <a:noFill/>
        </p:spPr>
      </p:pic>
      <p:pic>
        <p:nvPicPr>
          <p:cNvPr id="9219" name="Picture 3" descr="F:\АТТЕСТАЦИЯ КОНДРАКОВА Е.И\13 участие педагога\00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500042"/>
            <a:ext cx="3941895" cy="5421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10242" name="Picture 2" descr="F:\АТТЕСТАЦИЯ КОНДРАКОВА Е.И\13 участие педагога\001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00043"/>
            <a:ext cx="4143404" cy="5698450"/>
          </a:xfrm>
          <a:prstGeom prst="rect">
            <a:avLst/>
          </a:prstGeom>
          <a:noFill/>
        </p:spPr>
      </p:pic>
      <p:pic>
        <p:nvPicPr>
          <p:cNvPr id="10243" name="Picture 3" descr="F:\АТТЕСТАЦИЯ КОНДРАКОВА Е.И\13 участие педагога\Рисунок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500041"/>
            <a:ext cx="4000528" cy="5652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142852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 ) деятельности.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026" name="Picture 2" descr="C:\Users\User\Desktop\АТТЕСТАЦИЯ КОНДРАКОВА Е.И\1инновация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3" y="1214422"/>
            <a:ext cx="3649047" cy="5000660"/>
          </a:xfrm>
          <a:prstGeom prst="rect">
            <a:avLst/>
          </a:prstGeom>
          <a:noFill/>
        </p:spPr>
      </p:pic>
      <p:pic>
        <p:nvPicPr>
          <p:cNvPr id="1027" name="Picture 3" descr="C:\Users\User\Desktop\АТТЕСТАЦИЯ КОНДРАКОВА Е.И\1инновация\Рисунок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214422"/>
            <a:ext cx="3667124" cy="4952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11266" name="Picture 2" descr="F:\АТТЕСТАЦИЯ КОНДРАКОВА Е.И\13 участие педагога\001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500043"/>
            <a:ext cx="3929089" cy="5403700"/>
          </a:xfrm>
          <a:prstGeom prst="rect">
            <a:avLst/>
          </a:prstGeom>
          <a:noFill/>
        </p:spPr>
      </p:pic>
      <p:pic>
        <p:nvPicPr>
          <p:cNvPr id="11267" name="Picture 3" descr="F:\АТТЕСТАЦИЯ КОНДРАКОВА Е.И\13 участие педагога\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734371" y="500042"/>
            <a:ext cx="3947693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поощрения.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12290" name="Picture 2" descr="F:\АТТЕСТАЦИЯ КОНДРАКОВА Е.И\14 Награды\Рисунок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42984"/>
            <a:ext cx="3857652" cy="5203251"/>
          </a:xfrm>
          <a:prstGeom prst="rect">
            <a:avLst/>
          </a:prstGeom>
          <a:noFill/>
        </p:spPr>
      </p:pic>
      <p:pic>
        <p:nvPicPr>
          <p:cNvPr id="11266" name="Picture 2" descr="F:\АТТЕСТАЦИЯ КОНДРАКОВА Е.И\14 Награды\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142984"/>
            <a:ext cx="3792755" cy="5216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13314" name="Picture 2" descr="F:\АТТЕСТАЦИЯ КОНДРАКОВА Е.И\14 Награды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4214842" cy="5796698"/>
          </a:xfrm>
          <a:prstGeom prst="rect">
            <a:avLst/>
          </a:prstGeom>
          <a:noFill/>
        </p:spPr>
      </p:pic>
      <p:pic>
        <p:nvPicPr>
          <p:cNvPr id="13315" name="Picture 3" descr="F:\АТТЕСТАЦИЯ КОНДРАКОВА Е.И\14 Награды\Рисунок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500042"/>
            <a:ext cx="4001647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2050" name="Picture 2" descr="C:\Users\User\Desktop\АТТЕСТАЦИЯ КОНДРАКОВА Е.И\1инновация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42984"/>
            <a:ext cx="3571899" cy="491245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428728" y="285728"/>
            <a:ext cx="6786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 участия на уровне образовательной организации.</a:t>
            </a:r>
            <a:endParaRPr lang="ru-RU" dirty="0"/>
          </a:p>
        </p:txBody>
      </p:sp>
      <p:pic>
        <p:nvPicPr>
          <p:cNvPr id="12" name="Picture 2" descr="G:\Изображение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142984"/>
            <a:ext cx="3617612" cy="4969098"/>
          </a:xfrm>
          <a:prstGeom prst="rect">
            <a:avLst/>
          </a:prstGeom>
          <a:noFill/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5786446" y="3214686"/>
            <a:ext cx="64294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3074" name="Picture 2" descr="C:\Users\User\Desktop\АТТЕСТАЦИЯ КОНДРАКОВА Е.И\1инновация\Рисунок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28"/>
            <a:ext cx="3181350" cy="4492625"/>
          </a:xfrm>
          <a:prstGeom prst="rect">
            <a:avLst/>
          </a:prstGeom>
          <a:noFill/>
        </p:spPr>
      </p:pic>
      <p:pic>
        <p:nvPicPr>
          <p:cNvPr id="3075" name="Picture 3" descr="C:\Users\User\Desktop\АТТЕСТАЦИЯ КОНДРАКОВА Е.И\1инновация\еи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142984"/>
            <a:ext cx="3005164" cy="4132254"/>
          </a:xfrm>
          <a:prstGeom prst="rect">
            <a:avLst/>
          </a:prstGeom>
          <a:noFill/>
        </p:spPr>
      </p:pic>
      <p:pic>
        <p:nvPicPr>
          <p:cNvPr id="3076" name="Picture 4" descr="C:\Users\User\Desktop\АТТЕСТАЦИЯ КОНДРАКОВА Е.И\1инновация\Рисунок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2428868"/>
            <a:ext cx="3046359" cy="4060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7" name="Picture 4" descr="001 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1" y="285729"/>
            <a:ext cx="3286148" cy="466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002 (3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290" y="3786190"/>
            <a:ext cx="3987229" cy="290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2" y="285728"/>
            <a:ext cx="3286148" cy="452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14480" y="6286520"/>
            <a:ext cx="78581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728" y="285728"/>
            <a:ext cx="6786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 участия на муниципальном  уровне</a:t>
            </a:r>
            <a:endParaRPr lang="ru-RU" dirty="0"/>
          </a:p>
        </p:txBody>
      </p:sp>
      <p:pic>
        <p:nvPicPr>
          <p:cNvPr id="10" name="Picture 4" descr="C:\Users\User\Desktop\фото сад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285860"/>
            <a:ext cx="4214842" cy="3714776"/>
          </a:xfrm>
          <a:prstGeom prst="rect">
            <a:avLst/>
          </a:prstGeom>
          <a:noFill/>
        </p:spPr>
      </p:pic>
      <p:pic>
        <p:nvPicPr>
          <p:cNvPr id="11" name="Рисунок 10" descr="C:\Users\User\Pictures\2020-09-27\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000108"/>
            <a:ext cx="3168545" cy="4357718"/>
          </a:xfrm>
          <a:prstGeom prst="rect">
            <a:avLst/>
          </a:prstGeom>
          <a:noFill/>
        </p:spPr>
      </p:pic>
      <p:pic>
        <p:nvPicPr>
          <p:cNvPr id="12" name="Рисунок 11" descr="C:\Users\User\Desktop\АТТЕСТАЦИЯ КОНДРАКОВА Е.И\1инновация\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000108"/>
            <a:ext cx="2928958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786" y="142852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Наставничество.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5123" name="Picture 3" descr="C:\Users\User\Desktop\АТТЕСТАЦИЯ КОНДРАКОВА Е.И\2 Наставничество\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142984"/>
            <a:ext cx="3643338" cy="5010704"/>
          </a:xfrm>
          <a:prstGeom prst="rect">
            <a:avLst/>
          </a:prstGeom>
          <a:noFill/>
        </p:spPr>
      </p:pic>
      <p:pic>
        <p:nvPicPr>
          <p:cNvPr id="1026" name="Picture 2" descr="F:\АТТЕСТАЦИЯ КОНДРАКОВА Е.И\2 Наставничество\00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142984"/>
            <a:ext cx="3616704" cy="4974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6146" name="Picture 2" descr="C:\Users\User\Desktop\АТТЕСТАЦИЯ КОНДРАКОВА Е.И\2 Наставничество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57232"/>
            <a:ext cx="3739920" cy="5143536"/>
          </a:xfrm>
          <a:prstGeom prst="rect">
            <a:avLst/>
          </a:prstGeom>
          <a:noFill/>
        </p:spPr>
      </p:pic>
      <p:pic>
        <p:nvPicPr>
          <p:cNvPr id="6147" name="Picture 3" descr="C:\Users\User\Desktop\АТТЕСТАЦИЯ КОНДРАКОВА Е.И\2 Наставничество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09" y="857232"/>
            <a:ext cx="3739921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ртфолио 202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Портфолио 2020</Template>
  <TotalTime>440</TotalTime>
  <Words>327</Words>
  <PresentationFormat>Экран (4:3)</PresentationFormat>
  <Paragraphs>68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Портфолио 2020</vt:lpstr>
      <vt:lpstr>Слайд 1</vt:lpstr>
      <vt:lpstr>Представление педагогического опыта педагогического работника.</vt:lpstr>
      <vt:lpstr>1. Участие в инновационной (экспериментальной ) деятельности. </vt:lpstr>
      <vt:lpstr>Слайд 4</vt:lpstr>
      <vt:lpstr>Слайд 5</vt:lpstr>
      <vt:lpstr>Слайд 6</vt:lpstr>
      <vt:lpstr>Слайд 7</vt:lpstr>
      <vt:lpstr>2. Наставничество. </vt:lpstr>
      <vt:lpstr>Слайд 9</vt:lpstr>
      <vt:lpstr>3. Наличие публикаций.  Материалы, прошедшие экспертизу на сайтах, порталах сети Интернет.</vt:lpstr>
      <vt:lpstr>Республиканский уровень.</vt:lpstr>
      <vt:lpstr>4. Результаты участия воспитанников в конкурсах, выставках, турнирах, соревнованиях.  </vt:lpstr>
      <vt:lpstr>Слайд 13</vt:lpstr>
      <vt:lpstr>5. Наличие авторских программ, методических пособий.  </vt:lpstr>
      <vt:lpstr>6. Выступление на заседаниях методических советов, научно практических конференциях, педагогических чтениях, семинарах, секциях, форумах, радиопередачах. </vt:lpstr>
      <vt:lpstr>Слайд 16</vt:lpstr>
      <vt:lpstr>Слайд 17</vt:lpstr>
      <vt:lpstr>Слайд 18</vt:lpstr>
      <vt:lpstr>7. Проведение открытых занятий, мастер-классов, мероприятий. </vt:lpstr>
      <vt:lpstr>8. Экспертная деятельность. </vt:lpstr>
      <vt:lpstr>9. Общественно- педагогическая активность педагога: участие в комиссиях, педагогических сообществах, в жюри конкурсов. </vt:lpstr>
      <vt:lpstr>10. Позитивные результаты работы с воспитанниками. </vt:lpstr>
      <vt:lpstr>10. Позитивные результаты работы с воспитанниками. </vt:lpstr>
      <vt:lpstr>11. Качество взаимодействия с родителями. </vt:lpstr>
      <vt:lpstr>Слайд 25</vt:lpstr>
      <vt:lpstr>12. Работа с детьми из социально-неблагополучных семей. </vt:lpstr>
      <vt:lpstr>13. Участие педагога в профессиональных конкурсах. </vt:lpstr>
      <vt:lpstr>Слайд 28</vt:lpstr>
      <vt:lpstr>Слайд 29</vt:lpstr>
      <vt:lpstr>Слайд 30</vt:lpstr>
      <vt:lpstr>14. Награды и поощрения. 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«Нормативно-правовая база инклюзивного обучения в Международных документах»</dc:title>
  <dc:creator>User</dc:creator>
  <cp:lastModifiedBy>User</cp:lastModifiedBy>
  <cp:revision>49</cp:revision>
  <dcterms:created xsi:type="dcterms:W3CDTF">2020-09-10T07:02:20Z</dcterms:created>
  <dcterms:modified xsi:type="dcterms:W3CDTF">2020-11-01T16:50:05Z</dcterms:modified>
</cp:coreProperties>
</file>