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74" r:id="rId8"/>
    <p:sldId id="262" r:id="rId9"/>
    <p:sldId id="260" r:id="rId10"/>
    <p:sldId id="269" r:id="rId11"/>
    <p:sldId id="266" r:id="rId12"/>
    <p:sldId id="275" r:id="rId13"/>
    <p:sldId id="277" r:id="rId14"/>
    <p:sldId id="268" r:id="rId15"/>
    <p:sldId id="272" r:id="rId16"/>
    <p:sldId id="267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709" autoAdjust="0"/>
  </p:normalViewPr>
  <p:slideViewPr>
    <p:cSldViewPr>
      <p:cViewPr>
        <p:scale>
          <a:sx n="77" d="100"/>
          <a:sy n="77" d="100"/>
        </p:scale>
        <p:origin x="-111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6186-B636-4F4B-836C-40569049449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1B5B-A68D-4FF1-96E2-8DF367CD9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6186-B636-4F4B-836C-40569049449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1B5B-A68D-4FF1-96E2-8DF367CD9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6186-B636-4F4B-836C-40569049449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1B5B-A68D-4FF1-96E2-8DF367CD9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6186-B636-4F4B-836C-40569049449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1B5B-A68D-4FF1-96E2-8DF367CD9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6186-B636-4F4B-836C-40569049449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1B5B-A68D-4FF1-96E2-8DF367CD9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6186-B636-4F4B-836C-40569049449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1B5B-A68D-4FF1-96E2-8DF367CD9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6186-B636-4F4B-836C-40569049449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1B5B-A68D-4FF1-96E2-8DF367CD9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6186-B636-4F4B-836C-40569049449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1B5B-A68D-4FF1-96E2-8DF367CD9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6186-B636-4F4B-836C-40569049449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1B5B-A68D-4FF1-96E2-8DF367CD9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6186-B636-4F4B-836C-40569049449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1B5B-A68D-4FF1-96E2-8DF367CD91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6186-B636-4F4B-836C-40569049449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921B5B-A68D-4FF1-96E2-8DF367CD91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E36186-B636-4F4B-836C-40569049449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921B5B-A68D-4FF1-96E2-8DF367CD912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96;&#1082;&#1086;&#1083;&#1072;\Desktop\&#1084;&#1091;&#1079;&#1099;&#1082;&#1072;%20&#1082;&#1074;&#1085;\&#1053;&#1072;&#1095;&#1072;&#1083;&#1086;%20&#1082;&#1074;&#1085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96;&#1082;&#1086;&#1083;&#1072;\Desktop\&#1084;&#1091;&#1079;&#1099;&#1082;&#1072;%20&#1082;&#1074;&#1085;\&#1050;&#1072;&#1087;&#1080;&#1090;&#1072;&#1085;&#1099;%20&#1082;&#1074;&#1085;.mp3" TargetMode="Externa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96;&#1082;&#1086;&#1083;&#1072;\Desktop\&#1084;&#1091;&#1079;&#1099;&#1082;&#1072;%20&#1082;&#1074;&#1085;\&#1043;&#1086;&#1083;&#1091;&#1073;&#1086;&#1081;%20&#1074;&#1072;&#1075;&#1086;&#1085;.mp3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96;&#1082;&#1086;&#1083;&#1072;\Desktop\&#1084;&#1091;&#1079;&#1099;&#1082;&#1072;%20&#1082;&#1074;&#1085;\&#1053;&#1072;&#1095;&#1072;&#1083;&#1086;%20&#1084;&#1077;&#1076;&#1083;&#1077;&#1085;&#1085;&#1072;&#1103;.mp3" TargetMode="Externa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96;&#1082;&#1086;&#1083;&#1072;\Desktop\&#1084;&#1091;&#1079;&#1099;&#1082;&#1072;%20&#1082;&#1074;&#1085;\&#1057;&#1086;&#1087;&#1088;&#1086;&#1074;&#1086;&#1078;&#1076;&#1077;&#1085;&#1080;&#1077;.mp3" TargetMode="Externa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429684" cy="1643122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effectLst/>
              </a:rPr>
              <a:t>Математический КВН</a:t>
            </a:r>
            <a:endParaRPr lang="ru-RU" sz="6600" b="1" dirty="0">
              <a:effectLst/>
            </a:endParaRPr>
          </a:p>
        </p:txBody>
      </p:sp>
      <p:pic>
        <p:nvPicPr>
          <p:cNvPr id="5" name="Рисунок 4" descr="j028368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3071810"/>
            <a:ext cx="2177158" cy="2143140"/>
          </a:xfrm>
          <a:prstGeom prst="rect">
            <a:avLst/>
          </a:prstGeom>
        </p:spPr>
      </p:pic>
      <p:pic>
        <p:nvPicPr>
          <p:cNvPr id="6" name="Рисунок 5" descr="0012-012-CHisla-v-zagadkak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2571744"/>
            <a:ext cx="3286148" cy="39977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Начало кв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501090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132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Конкурс № 5</a:t>
            </a:r>
            <a:br>
              <a:rPr lang="ru-RU" sz="5400" b="1" dirty="0" smtClean="0"/>
            </a:br>
            <a:r>
              <a:rPr lang="ru-RU" sz="5400" b="1" dirty="0" smtClean="0"/>
              <a:t>«Конкурс капитанов»</a:t>
            </a:r>
            <a:endParaRPr lang="ru-RU" dirty="0"/>
          </a:p>
        </p:txBody>
      </p:sp>
      <p:pic>
        <p:nvPicPr>
          <p:cNvPr id="6" name="Капитаны кв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72528" y="6357958"/>
            <a:ext cx="304800" cy="304800"/>
          </a:xfrm>
          <a:prstGeom prst="rect">
            <a:avLst/>
          </a:prstGeom>
        </p:spPr>
      </p:pic>
      <p:pic>
        <p:nvPicPr>
          <p:cNvPr id="5" name="Рисунок 4" descr="rukopojati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728" y="2571744"/>
            <a:ext cx="6357982" cy="3013683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59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86808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Конкурс № 6</a:t>
            </a:r>
            <a:br>
              <a:rPr lang="ru-RU" sz="4800" b="1" dirty="0" smtClean="0"/>
            </a:br>
            <a:r>
              <a:rPr lang="ru-RU" sz="4400" b="1" dirty="0" smtClean="0"/>
              <a:t>«Лишнее числовое выражение»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43306" y="2071678"/>
            <a:ext cx="17145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15+8</a:t>
            </a:r>
          </a:p>
          <a:p>
            <a:pPr lvl="0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27+4</a:t>
            </a:r>
          </a:p>
          <a:p>
            <a:pPr lvl="0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35+4</a:t>
            </a: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46+9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86808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Конкурс № 6</a:t>
            </a:r>
            <a:br>
              <a:rPr lang="ru-RU" sz="4800" b="1" dirty="0" smtClean="0"/>
            </a:br>
            <a:r>
              <a:rPr lang="ru-RU" sz="4400" b="1" dirty="0" smtClean="0"/>
              <a:t>«Лишнее числовое выражение»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43306" y="2071678"/>
            <a:ext cx="171451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57-3</a:t>
            </a: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22-8</a:t>
            </a: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15-7</a:t>
            </a: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39-1</a:t>
            </a:r>
          </a:p>
          <a:p>
            <a:pPr lvl="0"/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744823"/>
            <a:ext cx="70431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Arial Black" pitchFamily="34" charset="0"/>
              </a:rPr>
              <a:t>МУЗЫКАЛЬНАЯ</a:t>
            </a:r>
          </a:p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Arial Black" pitchFamily="34" charset="0"/>
              </a:rPr>
              <a:t> ПАУЗА</a:t>
            </a:r>
            <a:endParaRPr lang="ru-RU" sz="60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6" name="Рисунок 5" descr="6r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993768">
            <a:off x="3784171" y="3857141"/>
            <a:ext cx="959880" cy="2650103"/>
          </a:xfrm>
          <a:prstGeom prst="rect">
            <a:avLst/>
          </a:prstGeom>
        </p:spPr>
      </p:pic>
      <p:pic>
        <p:nvPicPr>
          <p:cNvPr id="4" name="Голубой ваго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429652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6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Конкурс №6</a:t>
            </a:r>
            <a:br>
              <a:rPr lang="ru-RU" sz="5400" b="1" dirty="0" smtClean="0"/>
            </a:br>
            <a:r>
              <a:rPr lang="ru-RU" sz="5400" b="1" dirty="0" smtClean="0"/>
              <a:t>«Внимательная команда»</a:t>
            </a:r>
            <a:endParaRPr lang="ru-RU" dirty="0"/>
          </a:p>
        </p:txBody>
      </p:sp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2357430"/>
            <a:ext cx="5876937" cy="4316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Начало медленна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43966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80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Конкурс №8</a:t>
            </a:r>
            <a:br>
              <a:rPr lang="ru-RU" sz="5400" b="1" dirty="0" smtClean="0"/>
            </a:br>
            <a:r>
              <a:rPr lang="ru-RU" sz="5400" b="1" dirty="0" smtClean="0"/>
              <a:t>«Фотограф»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000233" y="2285992"/>
          <a:ext cx="4765530" cy="4360563"/>
        </p:xfrm>
        <a:graphic>
          <a:graphicData uri="http://schemas.openxmlformats.org/drawingml/2006/table">
            <a:tbl>
              <a:tblPr/>
              <a:tblGrid>
                <a:gridCol w="1214445"/>
                <a:gridCol w="1143008"/>
                <a:gridCol w="1143008"/>
                <a:gridCol w="1265069"/>
              </a:tblGrid>
              <a:tr h="1453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2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2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7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5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7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200" b="1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511" y="714356"/>
            <a:ext cx="895148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0" b="1" i="1" dirty="0" smtClean="0">
                <a:solidFill>
                  <a:schemeClr val="tx2">
                    <a:lumMod val="10000"/>
                  </a:schemeClr>
                </a:solidFill>
              </a:rPr>
              <a:t>Подведем итоги </a:t>
            </a:r>
          </a:p>
          <a:p>
            <a:pPr algn="ctr"/>
            <a:r>
              <a:rPr lang="ru-RU" sz="8000" b="1" i="1" dirty="0" smtClean="0">
                <a:solidFill>
                  <a:srgbClr val="00B050"/>
                </a:solidFill>
              </a:rPr>
              <a:t>!</a:t>
            </a:r>
            <a:r>
              <a:rPr lang="ru-RU" sz="8000" b="1" i="1" dirty="0" smtClean="0">
                <a:solidFill>
                  <a:srgbClr val="FF0000"/>
                </a:solidFill>
              </a:rPr>
              <a:t> </a:t>
            </a:r>
            <a:r>
              <a:rPr lang="ru-RU" sz="8000" b="1" i="1" dirty="0" smtClean="0">
                <a:solidFill>
                  <a:srgbClr val="FFFF00"/>
                </a:solidFill>
              </a:rPr>
              <a:t>!</a:t>
            </a:r>
            <a:r>
              <a:rPr lang="ru-RU" sz="8000" b="1" i="1" dirty="0" smtClean="0">
                <a:solidFill>
                  <a:srgbClr val="FF0000"/>
                </a:solidFill>
              </a:rPr>
              <a:t> </a:t>
            </a:r>
            <a:r>
              <a:rPr lang="ru-RU" sz="8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!</a:t>
            </a:r>
            <a:endParaRPr lang="ru-RU" sz="80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2" cstate="print"/>
          <a:srcRect l="3175" t="6490" r="3175"/>
          <a:stretch>
            <a:fillRect/>
          </a:stretch>
        </p:blipFill>
        <p:spPr>
          <a:xfrm>
            <a:off x="2357422" y="2357430"/>
            <a:ext cx="4743489" cy="382536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2571744"/>
            <a:ext cx="7427226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3200" b="1" i="1" dirty="0" smtClean="0"/>
              <a:t>Друзья! Наш КВН окончен.</a:t>
            </a:r>
          </a:p>
          <a:p>
            <a:r>
              <a:rPr lang="ru-RU" sz="3200" b="1" i="1" dirty="0" smtClean="0"/>
              <a:t>Вы постарались, как могли,</a:t>
            </a:r>
          </a:p>
          <a:p>
            <a:r>
              <a:rPr lang="ru-RU" sz="3200" b="1" i="1" dirty="0" smtClean="0"/>
              <a:t>Мы снова ждём все с вами встречи.</a:t>
            </a:r>
          </a:p>
          <a:p>
            <a:r>
              <a:rPr lang="ru-RU" sz="3200" b="1" i="1" dirty="0" smtClean="0"/>
              <a:t>До новых встреч, спасибо всем! </a:t>
            </a:r>
          </a:p>
          <a:p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w5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285728"/>
            <a:ext cx="2438413" cy="251836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Правила КВН</a:t>
            </a:r>
            <a:endParaRPr lang="ru-RU" sz="6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785926"/>
            <a:ext cx="81439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Уметь выслушать своего товарища;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Не обижай товарища, который сделал ошибку;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Работать дружно, все вместе;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Не смеяться над командой , которая проигрывает;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/>
              <a:t>Не злиться. Если вы проиграете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6" name="Рисунок 5" descr="book3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4143380"/>
            <a:ext cx="2286016" cy="228601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1589870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chemeClr val="tx1"/>
                </a:solidFill>
                <a:effectLst/>
              </a:rPr>
              <a:t>Конкурс № 1</a:t>
            </a:r>
            <a:br>
              <a:rPr lang="ru-RU" sz="4400" b="1" i="1" dirty="0" smtClean="0">
                <a:solidFill>
                  <a:schemeClr val="tx1"/>
                </a:solidFill>
                <a:effectLst/>
              </a:rPr>
            </a:br>
            <a:r>
              <a:rPr lang="ru-RU" sz="4400" b="1" i="1" dirty="0" smtClean="0">
                <a:solidFill>
                  <a:schemeClr val="tx1"/>
                </a:solidFill>
                <a:effectLst/>
              </a:rPr>
              <a:t>«Приветствие команд»</a:t>
            </a:r>
            <a:endParaRPr lang="ru-RU" sz="4400" b="1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 rot="21190079">
            <a:off x="285720" y="2643182"/>
            <a:ext cx="4071966" cy="187743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/>
          </a:p>
          <a:p>
            <a:pPr algn="ctr"/>
            <a:r>
              <a:rPr lang="ru-RU" sz="4400" b="1" i="1" u="sng" dirty="0" smtClean="0">
                <a:latin typeface="Arial Black" pitchFamily="34" charset="0"/>
              </a:rPr>
              <a:t>Команда </a:t>
            </a:r>
          </a:p>
          <a:p>
            <a:pPr algn="ctr"/>
            <a:r>
              <a:rPr lang="ru-RU" sz="4400" b="1" i="1" u="sng" dirty="0" smtClean="0">
                <a:latin typeface="Arial Black" pitchFamily="34" charset="0"/>
              </a:rPr>
              <a:t>«Угол»</a:t>
            </a:r>
            <a:endParaRPr lang="ru-RU" sz="4400" b="1" i="1" u="sng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51864">
            <a:off x="5131578" y="2411754"/>
            <a:ext cx="3500462" cy="175432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/>
          </a:p>
          <a:p>
            <a:pPr algn="ctr"/>
            <a:r>
              <a:rPr lang="ru-RU" sz="4400" b="1" i="1" u="sng" dirty="0" smtClean="0">
                <a:latin typeface="Arial Black" pitchFamily="34" charset="0"/>
              </a:rPr>
              <a:t>Команда «Пупс»</a:t>
            </a:r>
            <a:endParaRPr lang="ru-RU" sz="4400" b="1" i="1" u="sng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479175">
            <a:off x="3074170" y="410011"/>
            <a:ext cx="6000792" cy="1412702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800" b="1" i="1" u="sng" dirty="0" smtClean="0">
                <a:solidFill>
                  <a:srgbClr val="002060"/>
                </a:solidFill>
                <a:effectLst/>
                <a:latin typeface="Arial Black" pitchFamily="34" charset="0"/>
              </a:rPr>
              <a:t>Конкурс №2 </a:t>
            </a:r>
            <a:br>
              <a:rPr lang="ru-RU" sz="4800" b="1" i="1" u="sng" dirty="0" smtClean="0">
                <a:solidFill>
                  <a:srgbClr val="002060"/>
                </a:solidFill>
                <a:effectLst/>
                <a:latin typeface="Arial Black" pitchFamily="34" charset="0"/>
              </a:rPr>
            </a:br>
            <a:r>
              <a:rPr lang="ru-RU" sz="4800" b="1" i="1" u="sng" dirty="0" smtClean="0">
                <a:solidFill>
                  <a:srgbClr val="002060"/>
                </a:solidFill>
                <a:effectLst/>
                <a:latin typeface="Arial Black" pitchFamily="34" charset="0"/>
              </a:rPr>
              <a:t>«Разминка»</a:t>
            </a:r>
            <a:endParaRPr lang="ru-RU" sz="4800" b="1" i="1" u="sng" dirty="0">
              <a:solidFill>
                <a:srgbClr val="002060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1608762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/>
              <a:t>Конкурс № 3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1" i="1" dirty="0" smtClean="0"/>
              <a:t>«Отгадай  ребусы»</a:t>
            </a:r>
            <a:endParaRPr lang="ru-RU" sz="4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2643182"/>
            <a:ext cx="799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100лица     </a:t>
            </a:r>
            <a:r>
              <a:rPr lang="ru-RU" sz="4000" b="1" dirty="0"/>
              <a:t>7я     </a:t>
            </a:r>
            <a:r>
              <a:rPr lang="ru-RU" sz="4000" b="1" dirty="0" smtClean="0"/>
              <a:t>по100вой      с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b="1" dirty="0" smtClean="0"/>
              <a:t>ж 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071942"/>
            <a:ext cx="89250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10000"/>
                  </a:schemeClr>
                </a:solidFill>
              </a:rPr>
              <a:t>  столица   семья  постовой   стриж</a:t>
            </a:r>
            <a:endParaRPr lang="ru-RU" sz="40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428604"/>
            <a:ext cx="7317581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    В школе  есть такая птица:</a:t>
            </a:r>
          </a:p>
          <a:p>
            <a:r>
              <a:rPr lang="ru-RU" sz="4000" b="1" dirty="0" smtClean="0"/>
              <a:t>    Если сядет на страницу, </a:t>
            </a:r>
            <a:endParaRPr lang="ru-RU" sz="4000" b="1" dirty="0"/>
          </a:p>
          <a:p>
            <a:r>
              <a:rPr lang="ru-RU" sz="4000" b="1" dirty="0" smtClean="0"/>
              <a:t>    То с поникшей головой,</a:t>
            </a:r>
          </a:p>
          <a:p>
            <a:r>
              <a:rPr lang="ru-RU" sz="4000" b="1" dirty="0" smtClean="0"/>
              <a:t>    Возвращаюсь я домой.</a:t>
            </a:r>
          </a:p>
          <a:p>
            <a:endParaRPr lang="ru-RU" dirty="0"/>
          </a:p>
        </p:txBody>
      </p:sp>
      <p:pic>
        <p:nvPicPr>
          <p:cNvPr id="3" name="Рисунок 2" descr="im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357562"/>
            <a:ext cx="5500726" cy="32767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 descr="умная птица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3857628"/>
            <a:ext cx="2024077" cy="185738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1608762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/>
              <a:t>Конкурс № 3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1" i="1" dirty="0" smtClean="0"/>
              <a:t>«Отгадай  ребусы»</a:t>
            </a:r>
            <a:endParaRPr lang="ru-RU" sz="44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928934"/>
            <a:ext cx="87868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 </a:t>
            </a:r>
            <a:r>
              <a:rPr lang="ru-RU" sz="3600" dirty="0" smtClean="0"/>
              <a:t> </a:t>
            </a:r>
            <a:r>
              <a:rPr lang="ru-RU" sz="3600" b="1" dirty="0" smtClean="0"/>
              <a:t>100янка     по2л        40а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/>
              <a:t>буна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    стоянка   подвал    сорока    трибуна</a:t>
            </a:r>
            <a:endParaRPr lang="ru-RU" sz="36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85786" y="642918"/>
            <a:ext cx="792961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Есть,</a:t>
            </a: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друзья,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такая птица: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lang="ru-RU" sz="4000" b="1" dirty="0" smtClean="0"/>
              <a:t>Если сядет на страницу,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lang="ru-RU" sz="4000" b="1" dirty="0" smtClean="0"/>
              <a:t>Очень рад бываю я,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И со мною – вся семья.</a:t>
            </a:r>
          </a:p>
        </p:txBody>
      </p:sp>
      <p:pic>
        <p:nvPicPr>
          <p:cNvPr id="16386" name="Picture 2" descr="http://im0-tub-ru.yandex.net/i?id=367518867-3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571876"/>
            <a:ext cx="3071824" cy="3071824"/>
          </a:xfrm>
          <a:prstGeom prst="rect">
            <a:avLst/>
          </a:prstGeom>
          <a:noFill/>
        </p:spPr>
      </p:pic>
      <p:pic>
        <p:nvPicPr>
          <p:cNvPr id="4" name="Рисунок 3" descr="3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16" y="2571744"/>
            <a:ext cx="1684657" cy="75753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/>
              <a:t>Конкурс №4</a:t>
            </a:r>
            <a:br>
              <a:rPr lang="ru-RU" sz="4400" b="1" i="1" dirty="0" smtClean="0"/>
            </a:br>
            <a:r>
              <a:rPr lang="ru-RU" sz="4400" b="1" i="1" dirty="0" smtClean="0"/>
              <a:t>«Эстафета счетчиков»</a:t>
            </a:r>
            <a:endParaRPr lang="ru-RU" sz="4400" b="1" i="1" dirty="0"/>
          </a:p>
        </p:txBody>
      </p:sp>
      <p:pic>
        <p:nvPicPr>
          <p:cNvPr id="18434" name="Picture 2" descr="http://im7-tub-ru.yandex.net/i?id=46699973-1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2500306"/>
            <a:ext cx="3786214" cy="3687871"/>
          </a:xfrm>
          <a:prstGeom prst="rect">
            <a:avLst/>
          </a:prstGeom>
          <a:noFill/>
        </p:spPr>
      </p:pic>
      <p:pic>
        <p:nvPicPr>
          <p:cNvPr id="6" name="Сопровождени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72462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81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898</TotalTime>
  <Words>193</Words>
  <Application>Microsoft Office PowerPoint</Application>
  <PresentationFormat>Экран (4:3)</PresentationFormat>
  <Paragraphs>60</Paragraphs>
  <Slides>17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Математический КВН</vt:lpstr>
      <vt:lpstr>Правила КВН</vt:lpstr>
      <vt:lpstr>Конкурс № 1 «Приветствие команд»</vt:lpstr>
      <vt:lpstr>Конкурс №2  «Разминка»</vt:lpstr>
      <vt:lpstr>Конкурс № 3 «Отгадай  ребусы»</vt:lpstr>
      <vt:lpstr>Презентация PowerPoint</vt:lpstr>
      <vt:lpstr>Конкурс № 3 «Отгадай  ребусы»</vt:lpstr>
      <vt:lpstr>Презентация PowerPoint</vt:lpstr>
      <vt:lpstr>Конкурс №4 «Эстафета счетчиков»</vt:lpstr>
      <vt:lpstr>Конкурс № 5 «Конкурс капитанов»</vt:lpstr>
      <vt:lpstr>Конкурс № 6 «Лишнее числовое выражение»</vt:lpstr>
      <vt:lpstr>Конкурс № 6 «Лишнее числовое выражение»</vt:lpstr>
      <vt:lpstr>Презентация PowerPoint</vt:lpstr>
      <vt:lpstr>Конкурс №6 «Внимательная команда»</vt:lpstr>
      <vt:lpstr>Конкурс №8 «Фотограф»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КВН</dc:title>
  <dc:creator>1</dc:creator>
  <cp:lastModifiedBy>Админ</cp:lastModifiedBy>
  <cp:revision>118</cp:revision>
  <dcterms:created xsi:type="dcterms:W3CDTF">2013-11-23T11:36:00Z</dcterms:created>
  <dcterms:modified xsi:type="dcterms:W3CDTF">2016-03-29T14:35:01Z</dcterms:modified>
</cp:coreProperties>
</file>