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3">
  <p:sldMasterIdLst>
    <p:sldMasterId id="2147483828" r:id="rId1"/>
  </p:sldMasterIdLst>
  <p:notesMasterIdLst>
    <p:notesMasterId r:id="rId30"/>
  </p:notesMasterIdLst>
  <p:sldIdLst>
    <p:sldId id="256" r:id="rId2"/>
    <p:sldId id="257" r:id="rId3"/>
    <p:sldId id="295" r:id="rId4"/>
    <p:sldId id="345" r:id="rId5"/>
    <p:sldId id="346" r:id="rId6"/>
    <p:sldId id="333" r:id="rId7"/>
    <p:sldId id="341" r:id="rId8"/>
    <p:sldId id="304" r:id="rId9"/>
    <p:sldId id="305" r:id="rId10"/>
    <p:sldId id="342" r:id="rId11"/>
    <p:sldId id="343" r:id="rId12"/>
    <p:sldId id="349" r:id="rId13"/>
    <p:sldId id="348" r:id="rId14"/>
    <p:sldId id="306" r:id="rId15"/>
    <p:sldId id="337" r:id="rId16"/>
    <p:sldId id="307" r:id="rId17"/>
    <p:sldId id="308" r:id="rId18"/>
    <p:sldId id="347" r:id="rId19"/>
    <p:sldId id="309" r:id="rId20"/>
    <p:sldId id="344" r:id="rId21"/>
    <p:sldId id="311" r:id="rId22"/>
    <p:sldId id="336" r:id="rId23"/>
    <p:sldId id="312" r:id="rId24"/>
    <p:sldId id="313" r:id="rId25"/>
    <p:sldId id="314" r:id="rId26"/>
    <p:sldId id="315" r:id="rId27"/>
    <p:sldId id="350" r:id="rId28"/>
    <p:sldId id="351" r:id="rId29"/>
  </p:sldIdLst>
  <p:sldSz cx="9144000" cy="6858000" type="screen4x3"/>
  <p:notesSz cx="6858000" cy="994727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EB2C8DE1-20E4-4D10-B0BE-1C951F88670C}">
          <p14:sldIdLst>
            <p14:sldId id="256"/>
            <p14:sldId id="257"/>
            <p14:sldId id="295"/>
            <p14:sldId id="345"/>
            <p14:sldId id="346"/>
            <p14:sldId id="333"/>
            <p14:sldId id="341"/>
            <p14:sldId id="304"/>
            <p14:sldId id="305"/>
            <p14:sldId id="342"/>
            <p14:sldId id="343"/>
            <p14:sldId id="349"/>
            <p14:sldId id="348"/>
            <p14:sldId id="306"/>
            <p14:sldId id="337"/>
            <p14:sldId id="307"/>
            <p14:sldId id="308"/>
            <p14:sldId id="347"/>
            <p14:sldId id="309"/>
            <p14:sldId id="344"/>
            <p14:sldId id="311"/>
            <p14:sldId id="336"/>
            <p14:sldId id="312"/>
            <p14:sldId id="313"/>
            <p14:sldId id="314"/>
            <p14:sldId id="315"/>
            <p14:sldId id="350"/>
            <p14:sldId id="351"/>
          </p14:sldIdLst>
        </p14:section>
      </p14:sectionLst>
    </p:ex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801" autoAdjust="0"/>
    <p:restoredTop sz="94553" autoAdjust="0"/>
  </p:normalViewPr>
  <p:slideViewPr>
    <p:cSldViewPr>
      <p:cViewPr varScale="1">
        <p:scale>
          <a:sx n="108" d="100"/>
          <a:sy n="108" d="100"/>
        </p:scale>
        <p:origin x="-170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73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973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E8A77D-E0B5-438B-ADF8-36ABBA84CF03}" type="datetimeFigureOut">
              <a:rPr lang="ru-RU" smtClean="0"/>
              <a:pPr/>
              <a:t>03.03.2021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42975" y="746125"/>
            <a:ext cx="4972050" cy="3730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724956"/>
            <a:ext cx="5486400" cy="44762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48185"/>
            <a:ext cx="2971800" cy="4973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9448185"/>
            <a:ext cx="2971800" cy="4973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F4A41B-4756-495B-8559-127C294B8A9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72356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F4A41B-4756-495B-8559-127C294B8A9E}" type="slidenum">
              <a:rPr lang="ru-RU" smtClean="0"/>
              <a:pPr/>
              <a:t>4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050868-71CF-47D4-B223-4B41C3A1220F}" type="datetimeFigureOut">
              <a:rPr lang="ru-RU" smtClean="0">
                <a:solidFill>
                  <a:srgbClr val="DBF5F9">
                    <a:shade val="90000"/>
                  </a:srgbClr>
                </a:solidFill>
              </a:rPr>
              <a:pPr/>
              <a:t>03.03.2021</a:t>
            </a:fld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C538F-037D-427D-B356-53EB1A2338B2}" type="slidenum">
              <a:rPr lang="ru-RU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562567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050868-71CF-47D4-B223-4B41C3A1220F}" type="datetimeFigureOut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03.03.2021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C538F-037D-427D-B356-53EB1A2338B2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96669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050868-71CF-47D4-B223-4B41C3A1220F}" type="datetimeFigureOut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03.03.2021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C538F-037D-427D-B356-53EB1A2338B2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51969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050868-71CF-47D4-B223-4B41C3A1220F}" type="datetimeFigureOut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03.03.2021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C538F-037D-427D-B356-53EB1A2338B2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72463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050868-71CF-47D4-B223-4B41C3A1220F}" type="datetimeFigureOut">
              <a:rPr lang="ru-RU" smtClean="0">
                <a:solidFill>
                  <a:srgbClr val="DBF5F9">
                    <a:shade val="90000"/>
                  </a:srgbClr>
                </a:solidFill>
              </a:rPr>
              <a:pPr/>
              <a:t>03.03.2021</a:t>
            </a:fld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C538F-037D-427D-B356-53EB1A2338B2}" type="slidenum">
              <a:rPr lang="ru-RU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570275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050868-71CF-47D4-B223-4B41C3A1220F}" type="datetimeFigureOut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03.03.2021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C538F-037D-427D-B356-53EB1A2338B2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15242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050868-71CF-47D4-B223-4B41C3A1220F}" type="datetimeFigureOut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03.03.2021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C538F-037D-427D-B356-53EB1A2338B2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17589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050868-71CF-47D4-B223-4B41C3A1220F}" type="datetimeFigureOut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03.03.2021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C538F-037D-427D-B356-53EB1A2338B2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80375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050868-71CF-47D4-B223-4B41C3A1220F}" type="datetimeFigureOut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03.03.2021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C538F-037D-427D-B356-53EB1A2338B2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67598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050868-71CF-47D4-B223-4B41C3A1220F}" type="datetimeFigureOut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03.03.2021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C538F-037D-427D-B356-53EB1A2338B2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46911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050868-71CF-47D4-B223-4B41C3A1220F}" type="datetimeFigureOut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03.03.2021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171C538F-037D-427D-B356-53EB1A2338B2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21248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12050868-71CF-47D4-B223-4B41C3A1220F}" type="datetimeFigureOut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03.03.2021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171C538F-037D-427D-B356-53EB1A2338B2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016264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1.wmf"/><Relationship Id="rId4" Type="http://schemas.openxmlformats.org/officeDocument/2006/relationships/oleObject" Target="../embeddings/oleObject1.bin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3.emf"/><Relationship Id="rId5" Type="http://schemas.openxmlformats.org/officeDocument/2006/relationships/package" Target="../embeddings/Microsoft_Word_Document1.docx"/><Relationship Id="rId4" Type="http://schemas.openxmlformats.org/officeDocument/2006/relationships/oleObject" Target="../embeddings/oleObject2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611560" y="197722"/>
            <a:ext cx="784887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3600" b="1" dirty="0" smtClean="0">
                <a:solidFill>
                  <a:srgbClr val="FFFF00"/>
                </a:solidFill>
                <a:latin typeface="Times New Roman" pitchFamily="18" charset="0"/>
              </a:rPr>
              <a:t>Министерство образования РМ</a:t>
            </a:r>
            <a:endParaRPr lang="ru-RU" sz="3600" dirty="0">
              <a:solidFill>
                <a:srgbClr val="FFFF0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51520" y="844053"/>
            <a:ext cx="5112568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altLang="ru-RU" sz="2800" b="1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ru-RU" altLang="ru-RU" sz="2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Портфолио </a:t>
            </a:r>
            <a:endParaRPr lang="ru-RU" altLang="ru-RU" sz="2000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ru-RU" altLang="ru-RU" sz="20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Городновой</a:t>
            </a:r>
            <a:r>
              <a:rPr lang="ru-RU" altLang="ru-RU" sz="2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Елены Юрьевны,</a:t>
            </a:r>
            <a:endParaRPr lang="ru-RU" altLang="ru-RU" sz="20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ru-RU" altLang="ru-RU" sz="2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воспитателя </a:t>
            </a:r>
          </a:p>
          <a:p>
            <a:pPr algn="ctr">
              <a:defRPr/>
            </a:pPr>
            <a:r>
              <a:rPr lang="ru-RU" altLang="ru-RU" sz="2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МАДОУ   «Детский сад № 42»</a:t>
            </a:r>
          </a:p>
          <a:p>
            <a:pPr algn="ctr">
              <a:defRPr/>
            </a:pPr>
            <a:r>
              <a:rPr lang="ru-RU" altLang="ru-RU" sz="2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г. о. Саранск</a:t>
            </a:r>
          </a:p>
          <a:p>
            <a:pPr algn="just">
              <a:defRPr/>
            </a:pPr>
            <a:r>
              <a:rPr lang="ru-RU" altLang="ru-RU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Дата </a:t>
            </a:r>
            <a:r>
              <a:rPr lang="ru-RU" altLang="ru-RU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рождения: 12. 04. 1967г.</a:t>
            </a:r>
          </a:p>
          <a:p>
            <a:pPr algn="just">
              <a:defRPr/>
            </a:pPr>
            <a:r>
              <a:rPr lang="ru-RU" altLang="ru-RU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Профессиональное образование: </a:t>
            </a:r>
          </a:p>
          <a:p>
            <a:pPr algn="just">
              <a:defRPr/>
            </a:pPr>
            <a:r>
              <a:rPr lang="ru-RU" altLang="ru-RU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высшее, МГПИ «Мордовский</a:t>
            </a:r>
          </a:p>
          <a:p>
            <a:pPr algn="just">
              <a:defRPr/>
            </a:pPr>
            <a:r>
              <a:rPr lang="ru-RU" altLang="ru-RU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государственный  педагогический  институт им. М. Е. Евсевьева</a:t>
            </a:r>
            <a:r>
              <a:rPr lang="ru-RU" altLang="ru-RU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»,2014г.</a:t>
            </a:r>
            <a:endParaRPr lang="ru-RU" altLang="ru-RU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defRPr/>
            </a:pPr>
            <a:r>
              <a:rPr lang="ru-RU" altLang="ru-RU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Организатор - методист дошкольного образования</a:t>
            </a:r>
          </a:p>
          <a:p>
            <a:pPr algn="just">
              <a:defRPr/>
            </a:pPr>
            <a:r>
              <a:rPr lang="ru-RU" altLang="ru-RU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Общий трудовой стаж: </a:t>
            </a:r>
            <a:r>
              <a:rPr lang="ru-RU" altLang="ru-RU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35 </a:t>
            </a:r>
            <a:r>
              <a:rPr lang="ru-RU" altLang="ru-RU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год</a:t>
            </a:r>
          </a:p>
          <a:p>
            <a:pPr algn="just">
              <a:defRPr/>
            </a:pPr>
            <a:r>
              <a:rPr lang="ru-RU" altLang="ru-RU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Педагогический стаж: </a:t>
            </a:r>
            <a:r>
              <a:rPr lang="ru-RU" altLang="ru-RU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34 года </a:t>
            </a:r>
            <a:endParaRPr lang="ru-RU" altLang="ru-RU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defRPr/>
            </a:pPr>
            <a:endParaRPr lang="ru-RU" altLang="ru-RU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64088" y="1901178"/>
            <a:ext cx="3600400" cy="390408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42" name="Picture 2" descr="C:\Users\stvospital\Desktop\АТТЕСТАЦИЯ КАДРОВ 20\ЛУЧ\42 Ð¡Ð°Ñ€Ð°Ð¹ÐºÐ¸Ð½Ð°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680" y="1046880"/>
            <a:ext cx="7685728" cy="5436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66556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3688" y="332656"/>
            <a:ext cx="5688632" cy="6525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10920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stvospital\Documents\Документы сканера\ГГ2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421081"/>
            <a:ext cx="3558534" cy="4923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1" descr="C:\Users\1\Desktop\2 мл. 2021 учгод\Иновация\3 степ дети птичкин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1268760"/>
            <a:ext cx="4132786" cy="496855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28661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Picture 2" descr="C:\Users\stvospital\Documents\Документы сканера\диплом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908720"/>
            <a:ext cx="4014226" cy="5561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C:\Users\stvospital\Documents\Документы сканера\ГГ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905334"/>
            <a:ext cx="4070772" cy="5660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97153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2" y="1052737"/>
            <a:ext cx="82809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3600" dirty="0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530352" y="260648"/>
            <a:ext cx="8218112" cy="6048672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5.Наличие авторских программ, методических пособий</a:t>
            </a:r>
            <a:endParaRPr lang="ru-RU" sz="36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352" y="1464095"/>
            <a:ext cx="3731443" cy="508019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9992" y="1519858"/>
            <a:ext cx="3499407" cy="5024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5991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2" y="1052737"/>
            <a:ext cx="82809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3600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5296" y="987444"/>
            <a:ext cx="3834716" cy="5084505"/>
          </a:xfrm>
          <a:prstGeom prst="rect">
            <a:avLst/>
          </a:prstGeom>
        </p:spPr>
      </p:pic>
      <p:pic>
        <p:nvPicPr>
          <p:cNvPr id="5" name="Picture 2" descr="C:\Users\gr\Desktop\img-210211125420-001_page-00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932509"/>
            <a:ext cx="3600400" cy="5116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0092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2" y="1052737"/>
            <a:ext cx="82809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3600" dirty="0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570956" y="188640"/>
            <a:ext cx="8218112" cy="5544616"/>
          </a:xfrm>
        </p:spPr>
        <p:txBody>
          <a:bodyPr>
            <a:normAutofit/>
          </a:bodyPr>
          <a:lstStyle/>
          <a:p>
            <a:pPr algn="ctr"/>
            <a:r>
              <a:rPr lang="ru-RU" sz="2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6.Выступления на заседаниях методических советов, научно-практических конференциях, педагогических чтениях, семинарах, секциях, форумах.</a:t>
            </a:r>
          </a:p>
          <a:p>
            <a:pPr algn="ctr"/>
            <a:endParaRPr lang="ru-RU" sz="24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315" name="Picture 3" descr="C:\Users\stvospital\Documents\Документы сканера\М1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3545" y="1556792"/>
            <a:ext cx="3556536" cy="4920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7251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2" y="1052737"/>
            <a:ext cx="82809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3600" dirty="0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507014" y="260648"/>
            <a:ext cx="8218112" cy="5544616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7. Проведение открытых занятий, мастер-классов, мероприятий</a:t>
            </a:r>
          </a:p>
          <a:p>
            <a:pPr algn="ctr"/>
            <a:endParaRPr lang="ru-RU" sz="24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266" name="Picture 2" descr="C:\Users\stvospital\Documents\Документы сканера\г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0012" y="1375902"/>
            <a:ext cx="3846057" cy="5313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C:\Users\stvospital\Documents\Документы сканера\г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350778"/>
            <a:ext cx="3897862" cy="54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8704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2" descr="C:\Users\stvospital\Documents\Документы сканера\г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390583"/>
            <a:ext cx="4673112" cy="6480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520484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2" y="1052737"/>
            <a:ext cx="82809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3600" dirty="0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530352" y="764704"/>
            <a:ext cx="8218112" cy="5544616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8. Экспертная деятельность</a:t>
            </a:r>
          </a:p>
          <a:p>
            <a:pPr algn="ctr"/>
            <a:endParaRPr lang="ru-RU" sz="24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имею</a:t>
            </a:r>
            <a:endParaRPr lang="ru-RU" sz="24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8" descr="C:\Users\stvospital\Downloads\МААМ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-18533440"/>
            <a:ext cx="4703416" cy="6653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70299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86199" y="332656"/>
            <a:ext cx="8280920" cy="66171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Представление педагогического опыта:</a:t>
            </a:r>
          </a:p>
          <a:p>
            <a:pPr algn="ctr"/>
            <a:endParaRPr lang="ru-RU" altLang="ru-RU" sz="3600" b="1" dirty="0" smtClean="0">
              <a:solidFill>
                <a:srgbClr val="FFFF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altLang="ru-RU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«Экологическое воспитание дошкольников на основе краеведения»</a:t>
            </a:r>
            <a:r>
              <a:rPr lang="ru-RU" altLang="ru-RU" sz="32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sz="32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endParaRPr lang="ru-RU" sz="36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altLang="ru-RU" sz="3600" b="1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https://ds42sar.schoolrm.ru/sveden/employees/10002/348987/?bitrix_include_areas=Y&amp;clear_cache=Y</a:t>
            </a:r>
            <a:endParaRPr lang="ru-RU" altLang="ru-RU" sz="3600" b="1" i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altLang="ru-RU" sz="3600" b="1" i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sz="3600" b="1" i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altLang="ru-RU" sz="3600" b="1" i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548680"/>
            <a:ext cx="7475168" cy="1046899"/>
          </a:xfrm>
        </p:spPr>
        <p:txBody>
          <a:bodyPr/>
          <a:lstStyle/>
          <a:p>
            <a:pPr algn="ctr"/>
            <a:r>
              <a:rPr lang="ru-RU" sz="3200" dirty="0" smtClean="0">
                <a:solidFill>
                  <a:srgbClr val="FFFF00"/>
                </a:solidFill>
              </a:rPr>
              <a:t>9.Общественно-педагогическая активность педагога</a:t>
            </a:r>
            <a:endParaRPr lang="ru-RU" sz="3200" dirty="0">
              <a:solidFill>
                <a:srgbClr val="FFFF00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9224" name="Picture 8" descr="C:\Users\stvospital\Downloads\МААМ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-18533440"/>
            <a:ext cx="4703416" cy="6653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8" descr="C:\Users\stvospital\Downloads\МААМ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1871" y="1916833"/>
            <a:ext cx="3058481" cy="4326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4" name="Picture 2" descr="C:\Users\stvospital\Desktop\0e95e4027b7a2a4e1bcf5e17d9fb98e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771" y="4009290"/>
            <a:ext cx="3680091" cy="2605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 descr="C:\Users\stvospital\Documents\Документы сканера\Г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900"/>
          <a:stretch/>
        </p:blipFill>
        <p:spPr bwMode="auto">
          <a:xfrm>
            <a:off x="899592" y="1807911"/>
            <a:ext cx="3582540" cy="2040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814912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1052736"/>
            <a:ext cx="82809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3600" dirty="0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493041" y="188640"/>
            <a:ext cx="8218112" cy="5544616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10. Позитивные результаты работы с воспитанниками</a:t>
            </a:r>
            <a:endParaRPr lang="ru-RU" sz="24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314" name="Picture 2" descr="C:\Users\gr\Desktop\img-210211111457-001_page-0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052736"/>
            <a:ext cx="3420194" cy="5472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C:\Users\gr\Desktop\img-210211111532-001_page-00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5496" y="1052736"/>
            <a:ext cx="3947666" cy="5472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1275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gr\Desktop\img-210211111606-001_page-0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764704"/>
            <a:ext cx="3600400" cy="5760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9" name="Picture 3" descr="C:\Users\gr\Desktop\img-210211111707-001_page-00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764704"/>
            <a:ext cx="3875658" cy="5760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640825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1052736"/>
            <a:ext cx="82809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3600" dirty="0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503022" y="188640"/>
            <a:ext cx="8218112" cy="5544616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11. Качество взаимодействия с родителями</a:t>
            </a:r>
            <a:endParaRPr lang="ru-RU" sz="24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124744"/>
            <a:ext cx="3384376" cy="5544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124744"/>
            <a:ext cx="3672408" cy="55174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233450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1052736"/>
            <a:ext cx="82809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3600" dirty="0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611560" y="188640"/>
            <a:ext cx="8218112" cy="5544616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12. Работа с детьми из социально-неблагополучных семей</a:t>
            </a:r>
            <a:endParaRPr lang="ru-RU" sz="24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567" y="916710"/>
            <a:ext cx="3805561" cy="573395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2261" y="916710"/>
            <a:ext cx="3936752" cy="5733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505101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1052736"/>
            <a:ext cx="82809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3600" dirty="0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611560" y="260648"/>
            <a:ext cx="8218112" cy="5544616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13. Участие педагога в профессиональных конкурсах</a:t>
            </a:r>
            <a:endParaRPr lang="ru-RU" sz="24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42" name="Picture 2" descr="C:\Users\stvospital\Documents\Документы сканера\ГОР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0"/>
          <a:stretch/>
        </p:blipFill>
        <p:spPr bwMode="auto">
          <a:xfrm>
            <a:off x="4545889" y="1052736"/>
            <a:ext cx="3651834" cy="5366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gr\Desktop\Стимулирование 2020-2021\Стимулирование январь\Городнова\Городнова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348" y="836712"/>
            <a:ext cx="3904958" cy="5616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694936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1052736"/>
            <a:ext cx="82809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3600" dirty="0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530352" y="332656"/>
            <a:ext cx="8218112" cy="5976664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14. Награды и поощрения</a:t>
            </a:r>
            <a:endParaRPr lang="ru-RU" sz="24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2" descr="C:\Users\stvospital\Desktop\АТТЕСТАЦИЯ КАДРОВ 20\Елена Юрьевна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2" t="2478" r="3006"/>
          <a:stretch/>
        </p:blipFill>
        <p:spPr bwMode="auto">
          <a:xfrm>
            <a:off x="361845" y="980727"/>
            <a:ext cx="3909295" cy="5668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C:\Users\stvospital\Downloads\городнова благодарность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2706" y="1142900"/>
            <a:ext cx="3780390" cy="5343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665876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2290" name="Picture 2" descr="C:\Users\stvospital\Desktop\АТТЕСТАЦИЯ КАДРОВ 20\городн\1111111111111111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2"/>
          <a:stretch/>
        </p:blipFill>
        <p:spPr bwMode="auto">
          <a:xfrm>
            <a:off x="395536" y="332656"/>
            <a:ext cx="4020714" cy="5760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C:\Users\stvospital\Desktop\АТТЕСТАЦИЯ КАДРОВ 20\городн\2222222222222222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2"/>
          <a:stretch/>
        </p:blipFill>
        <p:spPr bwMode="auto">
          <a:xfrm>
            <a:off x="4716016" y="301147"/>
            <a:ext cx="4015687" cy="5789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89098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2290" name="Picture 2" descr="C:\Users\stvospital\Desktop\БЛАГ\гого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548680"/>
            <a:ext cx="4464496" cy="6169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22688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2" y="1052737"/>
            <a:ext cx="82809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3600" dirty="0"/>
          </a:p>
        </p:txBody>
      </p:sp>
      <p:pic>
        <p:nvPicPr>
          <p:cNvPr id="12290" name="Picture 2" descr="C:\Users\stvospital\Documents\Документы сканера\222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69" r="-1" b="32738"/>
          <a:stretch/>
        </p:blipFill>
        <p:spPr bwMode="auto">
          <a:xfrm>
            <a:off x="1475656" y="908720"/>
            <a:ext cx="5760640" cy="5272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2" y="1052737"/>
            <a:ext cx="82809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3600" dirty="0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539552" y="260648"/>
            <a:ext cx="8218112" cy="5544616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Участие в </a:t>
            </a:r>
            <a:r>
              <a:rPr lang="ru-RU" sz="36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инновационой</a:t>
            </a:r>
            <a:r>
              <a:rPr lang="ru-RU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(экспертной деятельности)</a:t>
            </a:r>
          </a:p>
          <a:p>
            <a:pPr algn="ctr"/>
            <a:endParaRPr lang="ru-RU" sz="36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 descr="C:\Users\stvospital\Documents\Документы сканера\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3084917"/>
            <a:ext cx="2704878" cy="3749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C:\Users\stvospital\Documents\Документы сканера\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54" y="1671057"/>
            <a:ext cx="2761984" cy="3807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stvospital\Documents\Документы сканера\0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6978" y="1671057"/>
            <a:ext cx="3144737" cy="4350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29455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1196752"/>
            <a:ext cx="4176464" cy="54531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052658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31640" y="1556792"/>
            <a:ext cx="7920880" cy="25202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3600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39552" y="620688"/>
            <a:ext cx="7772400" cy="1362456"/>
          </a:xfrm>
        </p:spPr>
        <p:txBody>
          <a:bodyPr/>
          <a:lstStyle/>
          <a:p>
            <a:pPr marR="45720" lvl="0" algn="ctr">
              <a:spcBef>
                <a:spcPct val="20000"/>
              </a:spcBef>
            </a:pPr>
            <a:r>
              <a:rPr lang="ru-RU" sz="40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2.Наставничество</a:t>
            </a:r>
            <a:r>
              <a:rPr lang="ru-RU" sz="36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lang="ru-RU" sz="36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4473696" cy="1509712"/>
          </a:xfrm>
        </p:spPr>
        <p:txBody>
          <a:bodyPr>
            <a:normAutofit/>
          </a:bodyPr>
          <a:lstStyle/>
          <a:p>
            <a:endParaRPr lang="ru-RU" sz="32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2" descr="C:\Users\stvospital\Documents\Документы сканера\АБУЗ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1380470"/>
            <a:ext cx="3779606" cy="5238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43377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Picture 2" descr="C:\Users\gr\Desktop\img-210211111256-001_page-0001 - копия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10"/>
          <a:stretch/>
        </p:blipFill>
        <p:spPr bwMode="auto">
          <a:xfrm>
            <a:off x="957532" y="1340768"/>
            <a:ext cx="3110412" cy="5184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Users\gr\Desktop\img-210211111333-001_page-000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33"/>
          <a:stretch/>
        </p:blipFill>
        <p:spPr bwMode="auto">
          <a:xfrm>
            <a:off x="4968814" y="1505345"/>
            <a:ext cx="3347601" cy="5143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40293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2" y="1052737"/>
            <a:ext cx="82809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3600" dirty="0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737356" y="692696"/>
            <a:ext cx="8218112" cy="5688632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3.Наличие публикаций</a:t>
            </a:r>
            <a:endParaRPr lang="ru-RU" sz="36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1800" y="1676775"/>
            <a:ext cx="4104455" cy="4959100"/>
          </a:xfrm>
          <a:prstGeom prst="rect">
            <a:avLst/>
          </a:prstGeom>
        </p:spPr>
      </p:pic>
      <p:graphicFrame>
        <p:nvGraphicFramePr>
          <p:cNvPr id="7" name="Объект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06138449"/>
              </p:ext>
            </p:extLst>
          </p:nvPr>
        </p:nvGraphicFramePr>
        <p:xfrm>
          <a:off x="92075" y="92075"/>
          <a:ext cx="1589088" cy="647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35" name="Объект упаковщика для оболочки" showAsIcon="1" r:id="rId4" imgW="1589040" imgH="647280" progId="Package">
                  <p:embed/>
                </p:oleObj>
              </mc:Choice>
              <mc:Fallback>
                <p:oleObj name="Объект упаковщика для оболочки" showAsIcon="1" r:id="rId4" imgW="1589040" imgH="64728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92075" y="92075"/>
                        <a:ext cx="1589088" cy="647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141335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2" y="1052737"/>
            <a:ext cx="82809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3600" dirty="0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539552" y="260648"/>
            <a:ext cx="8218112" cy="5544616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4.Результаты участия воспитанников</a:t>
            </a:r>
            <a:endParaRPr lang="ru-RU" sz="36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267" name="Picture 3" descr="C:\Users\stvospital\Documents\Документы сканера\ГОРОД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160" y="1196752"/>
            <a:ext cx="3864335" cy="5346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17836694"/>
              </p:ext>
            </p:extLst>
          </p:nvPr>
        </p:nvGraphicFramePr>
        <p:xfrm>
          <a:off x="5164415" y="1052737"/>
          <a:ext cx="3799429" cy="54904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79" name="Документ" r:id="rId5" imgW="7544410" imgH="10708692" progId="Word.Document.12">
                  <p:embed/>
                </p:oleObj>
              </mc:Choice>
              <mc:Fallback>
                <p:oleObj name="Документ" r:id="rId5" imgW="7544410" imgH="10708692" progId="Word.Document.12">
                  <p:embed/>
                  <p:pic>
                    <p:nvPicPr>
                      <p:cNvPr id="0" name="Объект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64415" y="1052737"/>
                        <a:ext cx="3799429" cy="549047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559178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1_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3193</TotalTime>
  <Words>171</Words>
  <Application>Microsoft Office PowerPoint</Application>
  <PresentationFormat>Экран (4:3)</PresentationFormat>
  <Paragraphs>36</Paragraphs>
  <Slides>28</Slides>
  <Notes>1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28</vt:i4>
      </vt:variant>
    </vt:vector>
  </HeadingPairs>
  <TitlesOfParts>
    <vt:vector size="31" baseType="lpstr">
      <vt:lpstr>1_Поток</vt:lpstr>
      <vt:lpstr>Объект упаковщика для оболочки</vt:lpstr>
      <vt:lpstr>Документ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2.Наставничество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9.Общественно-педагогическая активность педагога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Старший воспитатель</cp:lastModifiedBy>
  <cp:revision>294</cp:revision>
  <cp:lastPrinted>2021-02-10T10:50:58Z</cp:lastPrinted>
  <dcterms:created xsi:type="dcterms:W3CDTF">2018-02-06T12:07:49Z</dcterms:created>
  <dcterms:modified xsi:type="dcterms:W3CDTF">2021-03-03T13:40:12Z</dcterms:modified>
</cp:coreProperties>
</file>