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86" r:id="rId3"/>
    <p:sldId id="271" r:id="rId4"/>
    <p:sldId id="262" r:id="rId5"/>
    <p:sldId id="276" r:id="rId6"/>
    <p:sldId id="274" r:id="rId7"/>
    <p:sldId id="273" r:id="rId8"/>
    <p:sldId id="272" r:id="rId9"/>
    <p:sldId id="275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7" r:id="rId19"/>
    <p:sldId id="288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6E6E6"/>
    <a:srgbClr val="007000"/>
    <a:srgbClr val="004200"/>
    <a:srgbClr val="B0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00F2F6-D911-4012-A65C-1FC9C6B3A60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7E2DB3-90C1-484C-BA09-1642224447D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DDAC57-3A26-47ED-B690-2A5288A1D9D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9530E9-BE82-4F0B-B140-19A62FC6741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595519-192C-4EE5-BEA3-0ADE3EE2E92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4B42F9-35DD-4EBF-BC9F-5344EB0B6DD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74FD64-45C2-4816-AC5A-503D0F7FA51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C9DFE-41C7-4646-B8E3-00504DDEF65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4F3897-79C0-4005-A204-3C0F7E8AC31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B53809-08FE-4AB7-B7C4-AD4F2BC31DA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5771EF-C099-44E6-A3B5-C2918884ED7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4362832-D0DF-4469-B4D1-B39954809F9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&#1056;&#1072;&#1073;&#1086;&#1095;&#1080;&#1081;%20&#1089;&#1090;&#1086;&#1083;\0-02-05-24f4f195ba1578c6f37b51dc5ac376d39f0d4469ce66a08bf9849d0a2efba60e_29cfde4e.mp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-171450"/>
            <a:ext cx="7772400" cy="410527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 по патриотическому </a:t>
            </a:r>
            <a:r>
              <a:rPr lang="ru-RU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конкурсу посвященный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«9 мая – День Великой Победы!»</a:t>
            </a:r>
            <a:endParaRPr lang="ru-RU" sz="3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49463" y="4229100"/>
            <a:ext cx="5041900" cy="2109788"/>
          </a:xfrm>
        </p:spPr>
        <p:txBody>
          <a:bodyPr/>
          <a:lstStyle/>
          <a:p>
            <a:pPr eaLnBrk="1" hangingPunct="1"/>
            <a:r>
              <a:rPr lang="ru-RU" altLang="ru-RU" sz="2000" dirty="0" smtClean="0">
                <a:solidFill>
                  <a:schemeClr val="tx2"/>
                </a:solidFill>
              </a:rPr>
              <a:t>Составитель:</a:t>
            </a:r>
          </a:p>
          <a:p>
            <a:pPr eaLnBrk="1" hangingPunct="1"/>
            <a:r>
              <a:rPr lang="ru-RU" altLang="ru-RU" sz="2000" dirty="0" err="1" smtClean="0">
                <a:solidFill>
                  <a:schemeClr val="tx2"/>
                </a:solidFill>
              </a:rPr>
              <a:t>Базаркина</a:t>
            </a:r>
            <a:r>
              <a:rPr lang="ru-RU" altLang="ru-RU" sz="2000" dirty="0" smtClean="0">
                <a:solidFill>
                  <a:schemeClr val="tx2"/>
                </a:solidFill>
              </a:rPr>
              <a:t> Н.Н.</a:t>
            </a:r>
          </a:p>
          <a:p>
            <a:pPr eaLnBrk="1" hangingPunct="1"/>
            <a:r>
              <a:rPr lang="ru-RU" altLang="ru-RU" sz="2000" dirty="0" smtClean="0">
                <a:solidFill>
                  <a:schemeClr val="tx2"/>
                </a:solidFill>
              </a:rPr>
              <a:t>Воспитатель 2 младшей группы №1 МАДОУ «Детский сад №112»</a:t>
            </a:r>
          </a:p>
        </p:txBody>
      </p:sp>
      <p:pic>
        <p:nvPicPr>
          <p:cNvPr id="2052" name="Рисунок 2" descr="Fireworks 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05015">
            <a:off x="284163" y="2405063"/>
            <a:ext cx="3705225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549275"/>
            <a:ext cx="7851775" cy="55387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500042"/>
            <a:ext cx="8186766" cy="971544"/>
          </a:xfrm>
        </p:spPr>
        <p:txBody>
          <a:bodyPr/>
          <a:lstStyle/>
          <a:p>
            <a:pPr algn="ctr"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Номинации конкурса!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13315" name="Picture 3" descr="D:\Загрузки\csfxAiOQp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85861"/>
            <a:ext cx="7358082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8" y="549275"/>
            <a:ext cx="8220075" cy="395129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ru-RU" sz="16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ru-RU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ru-RU" sz="16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Tx/>
              <a:buNone/>
              <a:defRPr/>
            </a:pPr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Первая номинация:</a:t>
            </a:r>
          </a:p>
          <a:p>
            <a:pPr marL="0" indent="0" algn="ctr">
              <a:buNone/>
              <a:defRPr/>
            </a:pPr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«Нам </a:t>
            </a:r>
            <a:r>
              <a:rPr lang="ru-RU" sz="5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недано</a:t>
            </a:r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забыть!» (конкурс </a:t>
            </a:r>
            <a:r>
              <a:rPr lang="ru-RU" sz="5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паделок</a:t>
            </a:r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>
              <a:buNone/>
              <a:defRPr/>
            </a:pP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D:\Рабочий стол\изображение_viber_2020-04-24_17-51-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286808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1"/>
            <a:ext cx="8229600" cy="3857652"/>
          </a:xfrm>
        </p:spPr>
        <p:txBody>
          <a:bodyPr/>
          <a:lstStyle/>
          <a:p>
            <a:pPr algn="ctr"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Вторая номинация:</a:t>
            </a:r>
          </a:p>
          <a:p>
            <a:pPr algn="ctr"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«Я – участник бессмертного полка» (фото конкурс)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476250"/>
            <a:ext cx="7939087" cy="5256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836613"/>
            <a:ext cx="7858125" cy="5040312"/>
          </a:xfrm>
          <a:ln>
            <a:solidFill>
              <a:schemeClr val="accent4">
                <a:lumMod val="95000"/>
                <a:lumOff val="5000"/>
              </a:schemeClr>
            </a:solidFill>
          </a:ln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Бессмертный полк, ты будешь жить веками</a:t>
            </a:r>
          </a:p>
          <a:p>
            <a:pPr marL="0" indent="0" algn="ctr">
              <a:buFontTx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Бессмертный полк – победы нашей пламя</a:t>
            </a:r>
          </a:p>
          <a:p>
            <a:pPr marL="0" indent="0" algn="ctr">
              <a:buFontTx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Бессмертный полк бессмертен рядом с нами</a:t>
            </a:r>
          </a:p>
          <a:p>
            <a:pPr marL="0" indent="0" algn="ctr">
              <a:buFontTx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Бессмертный полк, бессмертный полк,</a:t>
            </a:r>
          </a:p>
          <a:p>
            <a:pPr marL="0" indent="0" algn="ctr">
              <a:buFontTx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Бессмертный полк.</a:t>
            </a:r>
          </a:p>
          <a:p>
            <a:pPr marL="0" indent="0">
              <a:buFontTx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9" name="Picture 3" descr="D:\Рабочий стол\изображение_viber_2020-04-24_17-51-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8143932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Третья номинация:</a:t>
            </a:r>
          </a:p>
          <a:p>
            <a:pPr algn="ctr"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«75 – </a:t>
            </a:r>
            <a:r>
              <a:rPr lang="ru-RU" sz="5400" dirty="0" err="1" smtClean="0">
                <a:solidFill>
                  <a:srgbClr val="FF0000"/>
                </a:solidFill>
              </a:rPr>
              <a:t>летию</a:t>
            </a:r>
            <a:r>
              <a:rPr lang="ru-RU" sz="5400" dirty="0" smtClean="0">
                <a:solidFill>
                  <a:srgbClr val="FF0000"/>
                </a:solidFill>
              </a:rPr>
              <a:t> великой победы» </a:t>
            </a:r>
          </a:p>
          <a:p>
            <a:pPr algn="ctr"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(конкурс чтецов)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00034" y="500042"/>
            <a:ext cx="7772400" cy="1470025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Василькина</a:t>
            </a:r>
            <a:r>
              <a:rPr lang="ru-RU" dirty="0" smtClean="0">
                <a:solidFill>
                  <a:srgbClr val="FF0000"/>
                </a:solidFill>
              </a:rPr>
              <a:t> Анастасия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0-02-05-24f4f195ba1578c6f37b51dc5ac376d39f0d4469ce66a08bf9849d0a2efba60e_29cfde4e.mp4">
            <a:hlinkClick r:id="" action="ppaction://media"/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500174"/>
            <a:ext cx="8286808" cy="4500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Пояснительная записка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2800" smtClean="0"/>
              <a:t>В 2020 году исполняется знаменательная дата – 75-летие Победы в Великой Отечественной Войне.</a:t>
            </a:r>
          </a:p>
          <a:p>
            <a:pPr marL="0" indent="0">
              <a:buFontTx/>
              <a:buNone/>
            </a:pPr>
            <a:r>
              <a:rPr lang="ru-RU" sz="2800" smtClean="0"/>
              <a:t>Патриотическое воспитание подрастающего поколения является одной из важнейших задач современного общества.</a:t>
            </a:r>
          </a:p>
          <a:p>
            <a:pPr marL="0" indent="0">
              <a:buFontTx/>
              <a:buNone/>
            </a:pPr>
            <a:r>
              <a:rPr lang="ru-RU" sz="2800" smtClean="0"/>
              <a:t>Данная работа формирует у дошкольников чувство гордости за свою страну, понимание роли и значения Великой Победы для судеб всего человечества. </a:t>
            </a:r>
            <a:endParaRPr lang="ru-RU" sz="36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765175"/>
            <a:ext cx="7272337" cy="48958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/>
              <a:t>В небе праздничный салют,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Фейерверки там и тут.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Поздравляет вся страна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Славных ветеранов.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А цветущая весна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Дарит им тюльпаны,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Дарит белую сирень.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Что за славный майский день?</a:t>
            </a:r>
          </a:p>
        </p:txBody>
      </p:sp>
      <p:pic>
        <p:nvPicPr>
          <p:cNvPr id="2" name="Рисунок 1" descr="Библиокомпас: 9 МАЯ - &lt;strong&gt;ДЕНЬ&lt;/strong&gt; &lt;strong&gt;ПОБЕДЫ&lt;/strong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916832"/>
            <a:ext cx="3193250" cy="2842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549275"/>
            <a:ext cx="8064500" cy="5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7200800" cy="5217247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492125"/>
            <a:ext cx="7416800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476250"/>
            <a:ext cx="7920037" cy="55451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88" y="2130389"/>
            <a:ext cx="3960440" cy="2810635"/>
          </a:xfrm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212" y="3757282"/>
            <a:ext cx="4183891" cy="2533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72" y="548680"/>
            <a:ext cx="4278136" cy="3208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620713"/>
            <a:ext cx="7050087" cy="5287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Победы_06</Template>
  <TotalTime>218</TotalTime>
  <Words>180</Words>
  <Application>Microsoft Office PowerPoint</Application>
  <PresentationFormat>Экран (4:3)</PresentationFormat>
  <Paragraphs>33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День Победы_06</vt:lpstr>
      <vt:lpstr>Отчет по патриотическому конкурсу посвященный  «9 мая – День Великой Победы!»</vt:lpstr>
      <vt:lpstr>Пояснительная записка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Василькина Анастасия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28</cp:revision>
  <dcterms:created xsi:type="dcterms:W3CDTF">2013-03-16T20:41:41Z</dcterms:created>
  <dcterms:modified xsi:type="dcterms:W3CDTF">2020-09-17T07:11:16Z</dcterms:modified>
</cp:coreProperties>
</file>