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wav" ContentType="audio/x-wav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79" r:id="rId4"/>
  </p:sldMasterIdLst>
  <p:handoutMasterIdLst>
    <p:handoutMasterId r:id="rId14"/>
  </p:handoutMasterIdLst>
  <p:sldIdLst>
    <p:sldId id="262" r:id="rId5"/>
    <p:sldId id="274" r:id="rId6"/>
    <p:sldId id="261" r:id="rId7"/>
    <p:sldId id="263" r:id="rId8"/>
    <p:sldId id="265" r:id="rId9"/>
    <p:sldId id="271" r:id="rId10"/>
    <p:sldId id="276" r:id="rId11"/>
    <p:sldId id="277" r:id="rId12"/>
    <p:sldId id="270" r:id="rId1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2" name="Автор" initials="A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66FF"/>
    <a:srgbClr val="FEB114"/>
    <a:srgbClr val="FFF6BA"/>
    <a:srgbClr val="F9B22C"/>
    <a:srgbClr val="CBB1FF"/>
    <a:srgbClr val="E5E3F3"/>
    <a:srgbClr val="FFE150"/>
    <a:srgbClr val="AD6F64"/>
    <a:srgbClr val="52D0D4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981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258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9" d="100"/>
          <a:sy n="89" d="100"/>
        </p:scale>
        <p:origin x="3798" y="1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commentAuthors" Target="commentAuthors.xml"/><Relationship Id="rId10" Type="http://schemas.openxmlformats.org/officeDocument/2006/relationships/slide" Target="slides/slide6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2EDF3F9-A383-40CF-841B-6426D82ECB85}" type="datetimeFigureOut">
              <a:rPr lang="ru-RU" smtClean="0"/>
              <a:t>24.04.2020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9BDF9E2-D527-45E4-B727-833247D273A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5527582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Layouts/_rels/slideLayout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28.png"/><Relationship Id="rId7" Type="http://schemas.openxmlformats.org/officeDocument/2006/relationships/image" Target="../media/image7.png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Relationship Id="rId6" Type="http://schemas.openxmlformats.org/officeDocument/2006/relationships/image" Target="../media/image6.png"/><Relationship Id="rId5" Type="http://schemas.openxmlformats.org/officeDocument/2006/relationships/image" Target="../media/image4.png"/><Relationship Id="rId4" Type="http://schemas.openxmlformats.org/officeDocument/2006/relationships/image" Target="../media/image29.png"/><Relationship Id="rId9" Type="http://schemas.openxmlformats.org/officeDocument/2006/relationships/image" Target="../media/image5.png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11.png"/><Relationship Id="rId7" Type="http://schemas.openxmlformats.org/officeDocument/2006/relationships/image" Target="../media/image6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10" Type="http://schemas.openxmlformats.org/officeDocument/2006/relationships/image" Target="../media/image8.png"/><Relationship Id="rId4" Type="http://schemas.openxmlformats.org/officeDocument/2006/relationships/image" Target="../media/image12.png"/><Relationship Id="rId9" Type="http://schemas.openxmlformats.org/officeDocument/2006/relationships/image" Target="../media/image9.png"/></Relationships>
</file>

<file path=ppt/slideLayouts/_rels/slideLayout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15.png"/><Relationship Id="rId7" Type="http://schemas.openxmlformats.org/officeDocument/2006/relationships/image" Target="../media/image13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10" Type="http://schemas.openxmlformats.org/officeDocument/2006/relationships/image" Target="../media/image16.png"/><Relationship Id="rId4" Type="http://schemas.openxmlformats.org/officeDocument/2006/relationships/image" Target="../media/image4.png"/><Relationship Id="rId9" Type="http://schemas.openxmlformats.org/officeDocument/2006/relationships/image" Target="../media/image8.png"/></Relationships>
</file>

<file path=ppt/slideLayouts/_rels/slideLayout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8.png"/><Relationship Id="rId7" Type="http://schemas.openxmlformats.org/officeDocument/2006/relationships/image" Target="../media/image6.png"/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9.png"/><Relationship Id="rId5" Type="http://schemas.openxmlformats.org/officeDocument/2006/relationships/image" Target="../media/image5.png"/><Relationship Id="rId10" Type="http://schemas.openxmlformats.org/officeDocument/2006/relationships/image" Target="../media/image8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Layouts/_rels/slideLayout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19.png"/><Relationship Id="rId7" Type="http://schemas.openxmlformats.org/officeDocument/2006/relationships/image" Target="../media/image9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png"/><Relationship Id="rId5" Type="http://schemas.openxmlformats.org/officeDocument/2006/relationships/image" Target="../media/image20.png"/><Relationship Id="rId10" Type="http://schemas.openxmlformats.org/officeDocument/2006/relationships/image" Target="../media/image12.png"/><Relationship Id="rId4" Type="http://schemas.openxmlformats.org/officeDocument/2006/relationships/image" Target="../media/image6.png"/><Relationship Id="rId9" Type="http://schemas.openxmlformats.org/officeDocument/2006/relationships/image" Target="../media/image21.png"/></Relationships>
</file>

<file path=ppt/slideLayouts/_rels/slideLayout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23.png"/><Relationship Id="rId7" Type="http://schemas.openxmlformats.org/officeDocument/2006/relationships/image" Target="../media/image9.png"/><Relationship Id="rId2" Type="http://schemas.openxmlformats.org/officeDocument/2006/relationships/image" Target="../media/image2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3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25.png"/><Relationship Id="rId7" Type="http://schemas.openxmlformats.org/officeDocument/2006/relationships/image" Target="../media/image8.png"/><Relationship Id="rId2" Type="http://schemas.openxmlformats.org/officeDocument/2006/relationships/image" Target="../media/image24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9.png"/><Relationship Id="rId5" Type="http://schemas.openxmlformats.org/officeDocument/2006/relationships/image" Target="../media/image13.png"/><Relationship Id="rId4" Type="http://schemas.openxmlformats.org/officeDocument/2006/relationships/image" Target="../media/image7.png"/></Relationships>
</file>

<file path=ppt/slideLayouts/_rels/slideLayout8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9.png"/><Relationship Id="rId2" Type="http://schemas.openxmlformats.org/officeDocument/2006/relationships/image" Target="../media/image26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3.png"/><Relationship Id="rId5" Type="http://schemas.openxmlformats.org/officeDocument/2006/relationships/image" Target="../media/image7.png"/><Relationship Id="rId10" Type="http://schemas.openxmlformats.org/officeDocument/2006/relationships/image" Target="../media/image20.png"/><Relationship Id="rId4" Type="http://schemas.openxmlformats.org/officeDocument/2006/relationships/image" Target="../media/image5.png"/><Relationship Id="rId9" Type="http://schemas.openxmlformats.org/officeDocument/2006/relationships/image" Target="../media/image19.png"/></Relationships>
</file>

<file path=ppt/slideLayouts/_rels/slideLayout9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23.png"/><Relationship Id="rId7" Type="http://schemas.openxmlformats.org/officeDocument/2006/relationships/image" Target="../media/image8.png"/><Relationship Id="rId2" Type="http://schemas.openxmlformats.org/officeDocument/2006/relationships/image" Target="../media/image27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3.png"/><Relationship Id="rId5" Type="http://schemas.openxmlformats.org/officeDocument/2006/relationships/image" Target="../media/image4.png"/><Relationship Id="rId4" Type="http://schemas.openxmlformats.org/officeDocument/2006/relationships/image" Target="../media/image5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Макет_вопрос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1"/>
          <p:cNvSpPr>
            <a:spLocks noGrp="1"/>
          </p:cNvSpPr>
          <p:nvPr>
            <p:ph type="ctrTitle"/>
          </p:nvPr>
        </p:nvSpPr>
        <p:spPr>
          <a:xfrm>
            <a:off x="1332121" y="1068404"/>
            <a:ext cx="9144000" cy="1434163"/>
          </a:xfrm>
          <a:prstGeom prst="rect">
            <a:avLst/>
          </a:prstGeom>
          <a:ln>
            <a:solidFill>
              <a:srgbClr val="9966FF"/>
            </a:solidFill>
          </a:ln>
          <a:effectLst>
            <a:outerShdw blurRad="50800" dist="38100" dir="2700000" algn="tl" rotWithShape="0">
              <a:srgbClr val="9966FF">
                <a:alpha val="32000"/>
              </a:srgbClr>
            </a:outerShdw>
          </a:effectLst>
        </p:spPr>
        <p:txBody>
          <a:bodyPr lIns="0" tIns="0" rIns="0" bIns="0" anchor="ctr"/>
          <a:lstStyle>
            <a:lvl1pPr algn="ctr">
              <a:defRPr sz="4400" b="1">
                <a:solidFill>
                  <a:srgbClr val="9966FF"/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pic>
        <p:nvPicPr>
          <p:cNvPr id="2" name="Рисунок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4367" y="3012847"/>
            <a:ext cx="2822590" cy="3447593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8263" y="6024436"/>
            <a:ext cx="5551716" cy="638960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69961" y="4560037"/>
            <a:ext cx="1948772" cy="1869230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902632">
            <a:off x="224356" y="1858403"/>
            <a:ext cx="999250" cy="1118042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1165" y="2725474"/>
            <a:ext cx="953184" cy="1064885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879" y="4564920"/>
            <a:ext cx="1575977" cy="1864347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092553">
            <a:off x="8906609" y="3057735"/>
            <a:ext cx="1025779" cy="1064054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73213" y="133475"/>
            <a:ext cx="1694227" cy="1420773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167359">
            <a:off x="2831308" y="204024"/>
            <a:ext cx="1325102" cy="5834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262940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5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Результа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5673" y="676492"/>
            <a:ext cx="8789463" cy="3433480"/>
          </a:xfrm>
          <a:prstGeom prst="rect">
            <a:avLst/>
          </a:prstGeom>
        </p:spPr>
      </p:pic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2850479" y="1856232"/>
            <a:ext cx="6019850" cy="1073847"/>
          </a:xfrm>
          <a:prstGeom prst="rect">
            <a:avLst/>
          </a:prstGeom>
        </p:spPr>
        <p:txBody>
          <a:bodyPr anchor="ctr"/>
          <a:lstStyle>
            <a:lvl1pPr algn="ctr">
              <a:defRPr sz="4800" b="1">
                <a:solidFill>
                  <a:srgbClr val="FFE150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pic>
        <p:nvPicPr>
          <p:cNvPr id="2" name="Рисунок 1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0121" y="3299826"/>
            <a:ext cx="2766662" cy="34884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37776" y="4173041"/>
            <a:ext cx="2541585" cy="2437847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32977" y="981054"/>
            <a:ext cx="1219200" cy="1362075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523" y="4479719"/>
            <a:ext cx="1951436" cy="2308507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347246"/>
            <a:ext cx="971876" cy="1008140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7715" y="4342558"/>
            <a:ext cx="974406" cy="10902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446764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5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50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53" presetClass="entr" presetSubtype="16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1"/>
      <p:bldP spid="5" grpId="2"/>
    </p:bld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Макет_вопрос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1351927" y="1031437"/>
            <a:ext cx="4839012" cy="3795396"/>
          </a:xfrm>
          <a:prstGeom prst="rect">
            <a:avLst/>
          </a:prstGeom>
          <a:solidFill>
            <a:schemeClr val="bg1"/>
          </a:solidFill>
          <a:ln w="38100">
            <a:solidFill>
              <a:srgbClr val="9966FF">
                <a:alpha val="47000"/>
              </a:srgbClr>
            </a:solidFill>
            <a:prstDash val="solid"/>
          </a:ln>
          <a:effectLst>
            <a:outerShdw blurRad="254000" dist="38100" dir="2700000" algn="tl" rotWithShape="0">
              <a:srgbClr val="9966FF">
                <a:alpha val="34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4000">
                <a:solidFill>
                  <a:srgbClr val="9966FF"/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10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6939226" y="1032932"/>
            <a:ext cx="3375206" cy="864000"/>
          </a:xfrm>
          <a:prstGeom prst="rect">
            <a:avLst/>
          </a:prstGeom>
          <a:solidFill>
            <a:schemeClr val="bg1"/>
          </a:solidFill>
          <a:ln w="28575">
            <a:solidFill>
              <a:srgbClr val="9966FF">
                <a:alpha val="47000"/>
              </a:srgbClr>
            </a:solidFill>
            <a:prstDash val="solid"/>
          </a:ln>
          <a:effectLst>
            <a:outerShdw blurRad="254000" dist="38100" dir="2700000" algn="tl" rotWithShape="0">
              <a:srgbClr val="9966FF">
                <a:alpha val="34000"/>
              </a:srgbClr>
            </a:outerShdw>
          </a:effectLst>
        </p:spPr>
        <p:txBody>
          <a:bodyPr anchor="ctr"/>
          <a:lstStyle>
            <a:lvl1pPr marL="0" indent="0" algn="ctr">
              <a:buFontTx/>
              <a:buNone/>
              <a:defRPr sz="2000">
                <a:solidFill>
                  <a:srgbClr val="9966FF"/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 marL="3429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6858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0287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13716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Правильный ответ</a:t>
            </a:r>
            <a:endParaRPr lang="en-US" dirty="0"/>
          </a:p>
        </p:txBody>
      </p:sp>
      <p:sp>
        <p:nvSpPr>
          <p:cNvPr id="11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6939226" y="2497135"/>
            <a:ext cx="3375206" cy="864000"/>
          </a:xfrm>
          <a:prstGeom prst="rect">
            <a:avLst/>
          </a:prstGeom>
          <a:solidFill>
            <a:schemeClr val="bg1"/>
          </a:solidFill>
          <a:ln w="28575">
            <a:solidFill>
              <a:srgbClr val="9966FF">
                <a:alpha val="47000"/>
              </a:srgbClr>
            </a:solidFill>
            <a:prstDash val="solid"/>
          </a:ln>
          <a:effectLst>
            <a:outerShdw blurRad="254000" dist="38100" dir="2700000" algn="tl" rotWithShape="0">
              <a:srgbClr val="9966FF">
                <a:alpha val="34000"/>
              </a:srgbClr>
            </a:outerShdw>
          </a:effectLst>
        </p:spPr>
        <p:txBody>
          <a:bodyPr anchor="ctr"/>
          <a:lstStyle>
            <a:lvl1pPr marL="0" indent="0" algn="ctr">
              <a:buFontTx/>
              <a:buNone/>
              <a:defRPr sz="2000">
                <a:solidFill>
                  <a:srgbClr val="9966FF"/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Неправильный ответ</a:t>
            </a:r>
            <a:endParaRPr lang="en-US" dirty="0"/>
          </a:p>
        </p:txBody>
      </p:sp>
      <p:sp>
        <p:nvSpPr>
          <p:cNvPr id="12" name="Text Placeholder 10"/>
          <p:cNvSpPr>
            <a:spLocks noGrp="1"/>
          </p:cNvSpPr>
          <p:nvPr>
            <p:ph type="body" sz="quarter" idx="15" hasCustomPrompt="1"/>
          </p:nvPr>
        </p:nvSpPr>
        <p:spPr>
          <a:xfrm>
            <a:off x="6906035" y="3962833"/>
            <a:ext cx="3408397" cy="864000"/>
          </a:xfrm>
          <a:prstGeom prst="rect">
            <a:avLst/>
          </a:prstGeom>
          <a:solidFill>
            <a:schemeClr val="bg1"/>
          </a:solidFill>
          <a:ln w="28575">
            <a:solidFill>
              <a:srgbClr val="9966FF">
                <a:alpha val="47000"/>
              </a:srgbClr>
            </a:solidFill>
            <a:prstDash val="solid"/>
          </a:ln>
          <a:effectLst>
            <a:outerShdw blurRad="254000" dist="38100" dir="2700000" algn="tl" rotWithShape="0">
              <a:srgbClr val="9966FF">
                <a:alpha val="34000"/>
              </a:srgbClr>
            </a:outerShdw>
          </a:effectLst>
        </p:spPr>
        <p:txBody>
          <a:bodyPr anchor="ctr"/>
          <a:lstStyle>
            <a:lvl1pPr marL="0" indent="0" algn="ctr">
              <a:buFontTx/>
              <a:buNone/>
              <a:defRPr sz="2000">
                <a:solidFill>
                  <a:srgbClr val="9966FF"/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 marL="3429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6858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0287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13716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Неправильный ответ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879167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5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Макет_вопрос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Заголовок 1"/>
          <p:cNvSpPr>
            <a:spLocks noGrp="1"/>
          </p:cNvSpPr>
          <p:nvPr>
            <p:ph type="title"/>
          </p:nvPr>
        </p:nvSpPr>
        <p:spPr>
          <a:xfrm>
            <a:off x="1868607" y="728650"/>
            <a:ext cx="8192138" cy="2012351"/>
          </a:xfrm>
          <a:prstGeom prst="rect">
            <a:avLst/>
          </a:prstGeom>
          <a:solidFill>
            <a:schemeClr val="bg1"/>
          </a:solidFill>
          <a:ln w="38100">
            <a:solidFill>
              <a:srgbClr val="9966FF">
                <a:alpha val="47000"/>
              </a:srgbClr>
            </a:solidFill>
            <a:prstDash val="solid"/>
          </a:ln>
          <a:effectLst>
            <a:outerShdw blurRad="254000" dist="38100" dir="2700000" algn="tl" rotWithShape="0">
              <a:srgbClr val="9966FF">
                <a:alpha val="34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4000">
                <a:solidFill>
                  <a:srgbClr val="9966FF"/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17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5728788" y="2944866"/>
            <a:ext cx="4331957" cy="616503"/>
          </a:xfrm>
          <a:prstGeom prst="rect">
            <a:avLst/>
          </a:prstGeom>
          <a:solidFill>
            <a:schemeClr val="bg1"/>
          </a:solidFill>
          <a:ln w="28575">
            <a:solidFill>
              <a:srgbClr val="9966FF">
                <a:alpha val="47000"/>
              </a:srgbClr>
            </a:solidFill>
            <a:prstDash val="solid"/>
          </a:ln>
          <a:effectLst>
            <a:outerShdw blurRad="254000" dist="38100" dir="2700000" algn="tl" rotWithShape="0">
              <a:srgbClr val="9966FF">
                <a:alpha val="34000"/>
              </a:srgbClr>
            </a:outerShdw>
          </a:effectLst>
        </p:spPr>
        <p:txBody>
          <a:bodyPr anchor="ctr"/>
          <a:lstStyle>
            <a:lvl1pPr marL="0" indent="0" algn="ctr">
              <a:buFontTx/>
              <a:buNone/>
              <a:defRPr sz="2000">
                <a:solidFill>
                  <a:srgbClr val="9966FF"/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 marL="3429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6858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0287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13716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Правильный ответ</a:t>
            </a:r>
            <a:endParaRPr lang="en-US" dirty="0"/>
          </a:p>
        </p:txBody>
      </p:sp>
      <p:sp>
        <p:nvSpPr>
          <p:cNvPr id="18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5728788" y="3765234"/>
            <a:ext cx="4331957" cy="616503"/>
          </a:xfrm>
          <a:prstGeom prst="rect">
            <a:avLst/>
          </a:prstGeom>
          <a:solidFill>
            <a:schemeClr val="bg1"/>
          </a:solidFill>
          <a:ln w="28575">
            <a:solidFill>
              <a:srgbClr val="9966FF">
                <a:alpha val="47000"/>
              </a:srgbClr>
            </a:solidFill>
            <a:prstDash val="solid"/>
          </a:ln>
          <a:effectLst>
            <a:outerShdw blurRad="254000" dist="38100" dir="2700000" algn="tl" rotWithShape="0">
              <a:srgbClr val="9966FF">
                <a:alpha val="34000"/>
              </a:srgbClr>
            </a:outerShdw>
          </a:effectLst>
        </p:spPr>
        <p:txBody>
          <a:bodyPr anchor="ctr"/>
          <a:lstStyle>
            <a:lvl1pPr marL="0" indent="0" algn="ctr">
              <a:buFontTx/>
              <a:buNone/>
              <a:defRPr sz="2000">
                <a:solidFill>
                  <a:srgbClr val="9966FF"/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Неправильный ответ</a:t>
            </a:r>
            <a:endParaRPr lang="en-US" dirty="0"/>
          </a:p>
        </p:txBody>
      </p:sp>
      <p:sp>
        <p:nvSpPr>
          <p:cNvPr id="19" name="Text Placeholder 10"/>
          <p:cNvSpPr>
            <a:spLocks noGrp="1"/>
          </p:cNvSpPr>
          <p:nvPr>
            <p:ph type="body" sz="quarter" idx="15" hasCustomPrompt="1"/>
          </p:nvPr>
        </p:nvSpPr>
        <p:spPr>
          <a:xfrm>
            <a:off x="5728788" y="4585602"/>
            <a:ext cx="4331957" cy="616503"/>
          </a:xfrm>
          <a:prstGeom prst="rect">
            <a:avLst/>
          </a:prstGeom>
          <a:solidFill>
            <a:schemeClr val="bg1"/>
          </a:solidFill>
          <a:ln w="28575">
            <a:solidFill>
              <a:srgbClr val="9966FF">
                <a:alpha val="47000"/>
              </a:srgbClr>
            </a:solidFill>
            <a:prstDash val="solid"/>
          </a:ln>
          <a:effectLst>
            <a:outerShdw blurRad="254000" dist="38100" dir="2700000" algn="tl" rotWithShape="0">
              <a:srgbClr val="9966FF">
                <a:alpha val="34000"/>
              </a:srgbClr>
            </a:outerShdw>
          </a:effectLst>
        </p:spPr>
        <p:txBody>
          <a:bodyPr anchor="ctr"/>
          <a:lstStyle>
            <a:lvl1pPr marL="0" indent="0" algn="ctr">
              <a:buFontTx/>
              <a:buNone/>
              <a:defRPr sz="2000">
                <a:solidFill>
                  <a:srgbClr val="9966FF"/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 marL="3429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6858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0287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13716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Неправильный ответ</a:t>
            </a:r>
            <a:endParaRPr lang="en-US" dirty="0"/>
          </a:p>
        </p:txBody>
      </p:sp>
      <p:pic>
        <p:nvPicPr>
          <p:cNvPr id="2" name="Рисунок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8440" y="93727"/>
            <a:ext cx="1210188" cy="532881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9302" y="3059864"/>
            <a:ext cx="2730600" cy="3486869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7622" y="5918230"/>
            <a:ext cx="4631398" cy="628503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60745" y="4450329"/>
            <a:ext cx="2390218" cy="2292658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265065">
            <a:off x="446928" y="2480896"/>
            <a:ext cx="1105332" cy="1236735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82125" y="1862002"/>
            <a:ext cx="946493" cy="1057410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350" y="4355341"/>
            <a:ext cx="516931" cy="720983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6070" y="95817"/>
            <a:ext cx="1460862" cy="1225074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888" y="885524"/>
            <a:ext cx="839414" cy="870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161174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5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Макет_вопрос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Заголовок 1"/>
          <p:cNvSpPr>
            <a:spLocks noGrp="1"/>
          </p:cNvSpPr>
          <p:nvPr>
            <p:ph type="title"/>
          </p:nvPr>
        </p:nvSpPr>
        <p:spPr>
          <a:xfrm>
            <a:off x="6286921" y="968866"/>
            <a:ext cx="4776158" cy="3330356"/>
          </a:xfrm>
          <a:prstGeom prst="rect">
            <a:avLst/>
          </a:prstGeom>
          <a:solidFill>
            <a:schemeClr val="bg1"/>
          </a:solidFill>
          <a:ln w="38100">
            <a:solidFill>
              <a:srgbClr val="9966FF">
                <a:alpha val="47000"/>
              </a:srgbClr>
            </a:solidFill>
            <a:prstDash val="solid"/>
          </a:ln>
          <a:effectLst>
            <a:outerShdw blurRad="254000" dist="38100" dir="2700000" algn="tl" rotWithShape="0">
              <a:srgbClr val="9966FF">
                <a:alpha val="34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4000">
                <a:solidFill>
                  <a:srgbClr val="9966FF"/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17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1995493" y="968866"/>
            <a:ext cx="3280776" cy="595731"/>
          </a:xfrm>
          <a:prstGeom prst="rect">
            <a:avLst/>
          </a:prstGeom>
          <a:solidFill>
            <a:schemeClr val="bg1"/>
          </a:solidFill>
          <a:ln w="28575">
            <a:solidFill>
              <a:srgbClr val="9966FF">
                <a:alpha val="47000"/>
              </a:srgbClr>
            </a:solidFill>
            <a:prstDash val="solid"/>
          </a:ln>
          <a:effectLst>
            <a:outerShdw blurRad="254000" dist="38100" dir="2700000" algn="tl" rotWithShape="0">
              <a:srgbClr val="9966FF">
                <a:alpha val="34000"/>
              </a:srgbClr>
            </a:outerShdw>
          </a:effectLst>
        </p:spPr>
        <p:txBody>
          <a:bodyPr anchor="ctr"/>
          <a:lstStyle>
            <a:lvl1pPr marL="0" indent="0" algn="ctr">
              <a:buFontTx/>
              <a:buNone/>
              <a:defRPr sz="2000">
                <a:solidFill>
                  <a:srgbClr val="9966FF"/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 marL="3429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6858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0287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13716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Правильный ответ</a:t>
            </a:r>
            <a:endParaRPr lang="en-US" dirty="0"/>
          </a:p>
        </p:txBody>
      </p:sp>
      <p:sp>
        <p:nvSpPr>
          <p:cNvPr id="18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1995493" y="1665673"/>
            <a:ext cx="3280776" cy="595731"/>
          </a:xfrm>
          <a:prstGeom prst="rect">
            <a:avLst/>
          </a:prstGeom>
          <a:solidFill>
            <a:schemeClr val="bg1"/>
          </a:solidFill>
          <a:ln w="28575">
            <a:solidFill>
              <a:srgbClr val="9966FF">
                <a:alpha val="47000"/>
              </a:srgbClr>
            </a:solidFill>
            <a:prstDash val="solid"/>
          </a:ln>
          <a:effectLst>
            <a:outerShdw blurRad="254000" dist="38100" dir="2700000" algn="tl" rotWithShape="0">
              <a:srgbClr val="9966FF">
                <a:alpha val="34000"/>
              </a:srgbClr>
            </a:outerShdw>
          </a:effectLst>
        </p:spPr>
        <p:txBody>
          <a:bodyPr anchor="ctr"/>
          <a:lstStyle>
            <a:lvl1pPr marL="0" indent="0" algn="ctr">
              <a:buFontTx/>
              <a:buNone/>
              <a:defRPr sz="2000">
                <a:solidFill>
                  <a:srgbClr val="9966FF"/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Неправильный ответ</a:t>
            </a:r>
            <a:endParaRPr lang="en-US" dirty="0"/>
          </a:p>
        </p:txBody>
      </p:sp>
      <p:sp>
        <p:nvSpPr>
          <p:cNvPr id="19" name="Text Placeholder 10"/>
          <p:cNvSpPr>
            <a:spLocks noGrp="1"/>
          </p:cNvSpPr>
          <p:nvPr>
            <p:ph type="body" sz="quarter" idx="15" hasCustomPrompt="1"/>
          </p:nvPr>
        </p:nvSpPr>
        <p:spPr>
          <a:xfrm>
            <a:off x="1995493" y="2362480"/>
            <a:ext cx="3280776" cy="595731"/>
          </a:xfrm>
          <a:prstGeom prst="rect">
            <a:avLst/>
          </a:prstGeom>
          <a:solidFill>
            <a:schemeClr val="bg1"/>
          </a:solidFill>
          <a:ln w="28575">
            <a:solidFill>
              <a:srgbClr val="9966FF">
                <a:alpha val="47000"/>
              </a:srgbClr>
            </a:solidFill>
            <a:prstDash val="solid"/>
          </a:ln>
          <a:effectLst>
            <a:outerShdw blurRad="254000" dist="38100" dir="2700000" algn="tl" rotWithShape="0">
              <a:srgbClr val="9966FF">
                <a:alpha val="34000"/>
              </a:srgbClr>
            </a:outerShdw>
          </a:effectLst>
        </p:spPr>
        <p:txBody>
          <a:bodyPr anchor="ctr"/>
          <a:lstStyle>
            <a:lvl1pPr marL="0" indent="0" algn="ctr">
              <a:buFontTx/>
              <a:buNone/>
              <a:defRPr sz="2000">
                <a:solidFill>
                  <a:srgbClr val="9966FF"/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 marL="3429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6858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0287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13716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Неправильный ответ</a:t>
            </a:r>
            <a:endParaRPr lang="en-US" dirty="0"/>
          </a:p>
        </p:txBody>
      </p:sp>
      <p:pic>
        <p:nvPicPr>
          <p:cNvPr id="2" name="Рисунок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306" y="2916454"/>
            <a:ext cx="610828" cy="88743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8188" y="6025931"/>
            <a:ext cx="6373649" cy="644878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7706" y="4388562"/>
            <a:ext cx="2521699" cy="2418773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579" y="644878"/>
            <a:ext cx="912336" cy="1020795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4909" y="48112"/>
            <a:ext cx="913569" cy="1020628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49174" y="3428999"/>
            <a:ext cx="460556" cy="642354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91837" y="98118"/>
            <a:ext cx="1303988" cy="1093520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1381" y="4298651"/>
            <a:ext cx="734300" cy="761699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267" y="3182409"/>
            <a:ext cx="3799071" cy="348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368472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5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Макет_вопрос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Заголовок 1"/>
          <p:cNvSpPr>
            <a:spLocks noGrp="1"/>
          </p:cNvSpPr>
          <p:nvPr>
            <p:ph type="title"/>
          </p:nvPr>
        </p:nvSpPr>
        <p:spPr>
          <a:xfrm>
            <a:off x="1904103" y="914256"/>
            <a:ext cx="7645966" cy="1736953"/>
          </a:xfrm>
          <a:prstGeom prst="rect">
            <a:avLst/>
          </a:prstGeom>
          <a:solidFill>
            <a:schemeClr val="bg1"/>
          </a:solidFill>
          <a:ln w="38100">
            <a:solidFill>
              <a:srgbClr val="9966FF">
                <a:alpha val="47000"/>
              </a:srgbClr>
            </a:solidFill>
            <a:prstDash val="solid"/>
          </a:ln>
          <a:effectLst>
            <a:outerShdw blurRad="254000" dist="38100" dir="2700000" algn="tl" rotWithShape="0">
              <a:srgbClr val="9966FF">
                <a:alpha val="34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4000">
                <a:solidFill>
                  <a:srgbClr val="9966FF"/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17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1902294" y="2857432"/>
            <a:ext cx="3787547" cy="572023"/>
          </a:xfrm>
          <a:prstGeom prst="rect">
            <a:avLst/>
          </a:prstGeom>
          <a:solidFill>
            <a:schemeClr val="bg1"/>
          </a:solidFill>
          <a:ln w="28575">
            <a:solidFill>
              <a:srgbClr val="9966FF">
                <a:alpha val="47000"/>
              </a:srgbClr>
            </a:solidFill>
            <a:prstDash val="solid"/>
          </a:ln>
          <a:effectLst>
            <a:outerShdw blurRad="254000" dist="38100" dir="2700000" algn="tl" rotWithShape="0">
              <a:srgbClr val="9966FF">
                <a:alpha val="34000"/>
              </a:srgbClr>
            </a:outerShdw>
          </a:effectLst>
        </p:spPr>
        <p:txBody>
          <a:bodyPr anchor="ctr"/>
          <a:lstStyle>
            <a:lvl1pPr marL="0" indent="0" algn="ctr">
              <a:buFontTx/>
              <a:buNone/>
              <a:defRPr sz="2000">
                <a:solidFill>
                  <a:srgbClr val="9966FF"/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 marL="3429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6858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0287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13716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Правильный ответ</a:t>
            </a:r>
            <a:endParaRPr lang="en-US" dirty="0"/>
          </a:p>
        </p:txBody>
      </p:sp>
      <p:sp>
        <p:nvSpPr>
          <p:cNvPr id="18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1902294" y="3567785"/>
            <a:ext cx="3787547" cy="572023"/>
          </a:xfrm>
          <a:prstGeom prst="rect">
            <a:avLst/>
          </a:prstGeom>
          <a:solidFill>
            <a:schemeClr val="bg1"/>
          </a:solidFill>
          <a:ln w="28575">
            <a:solidFill>
              <a:srgbClr val="9966FF">
                <a:alpha val="47000"/>
              </a:srgbClr>
            </a:solidFill>
            <a:prstDash val="solid"/>
          </a:ln>
          <a:effectLst>
            <a:outerShdw blurRad="254000" dist="38100" dir="2700000" algn="tl" rotWithShape="0">
              <a:srgbClr val="9966FF">
                <a:alpha val="34000"/>
              </a:srgbClr>
            </a:outerShdw>
          </a:effectLst>
        </p:spPr>
        <p:txBody>
          <a:bodyPr anchor="ctr"/>
          <a:lstStyle>
            <a:lvl1pPr marL="0" indent="0" algn="ctr">
              <a:buFontTx/>
              <a:buNone/>
              <a:defRPr sz="2000">
                <a:solidFill>
                  <a:srgbClr val="9966FF"/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Неправильный ответ</a:t>
            </a:r>
            <a:endParaRPr lang="en-US" dirty="0"/>
          </a:p>
        </p:txBody>
      </p:sp>
      <p:sp>
        <p:nvSpPr>
          <p:cNvPr id="19" name="Text Placeholder 10"/>
          <p:cNvSpPr>
            <a:spLocks noGrp="1"/>
          </p:cNvSpPr>
          <p:nvPr>
            <p:ph type="body" sz="quarter" idx="15" hasCustomPrompt="1"/>
          </p:nvPr>
        </p:nvSpPr>
        <p:spPr>
          <a:xfrm>
            <a:off x="1902294" y="4289743"/>
            <a:ext cx="3787547" cy="572023"/>
          </a:xfrm>
          <a:prstGeom prst="rect">
            <a:avLst/>
          </a:prstGeom>
          <a:solidFill>
            <a:schemeClr val="bg1"/>
          </a:solidFill>
          <a:ln w="28575">
            <a:solidFill>
              <a:srgbClr val="9966FF">
                <a:alpha val="47000"/>
              </a:srgbClr>
            </a:solidFill>
            <a:prstDash val="solid"/>
          </a:ln>
          <a:effectLst>
            <a:outerShdw blurRad="254000" dist="38100" dir="2700000" algn="tl" rotWithShape="0">
              <a:srgbClr val="9966FF">
                <a:alpha val="34000"/>
              </a:srgbClr>
            </a:outerShdw>
          </a:effectLst>
        </p:spPr>
        <p:txBody>
          <a:bodyPr anchor="ctr"/>
          <a:lstStyle>
            <a:lvl1pPr marL="0" indent="0" algn="ctr">
              <a:buFontTx/>
              <a:buNone/>
              <a:defRPr sz="2000">
                <a:solidFill>
                  <a:srgbClr val="9966FF"/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 marL="3429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6858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0287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13716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Неправильный ответ</a:t>
            </a:r>
            <a:endParaRPr lang="en-US" dirty="0"/>
          </a:p>
        </p:txBody>
      </p:sp>
      <p:pic>
        <p:nvPicPr>
          <p:cNvPr id="2" name="Рисунок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39344" y="2822804"/>
            <a:ext cx="3146726" cy="3593671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2019" y="5966014"/>
            <a:ext cx="6185241" cy="742002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238848" y="4071486"/>
            <a:ext cx="2599904" cy="249378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47908" y="2177053"/>
            <a:ext cx="847554" cy="948312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5826" y="202695"/>
            <a:ext cx="439436" cy="60845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032" y="2357018"/>
            <a:ext cx="1095955" cy="1224387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3885" y="159527"/>
            <a:ext cx="491442" cy="418390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90295" y="159527"/>
            <a:ext cx="1799980" cy="1509457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96000" y="22282"/>
            <a:ext cx="715710" cy="742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277665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5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Макет_вопрос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1657169" y="843738"/>
            <a:ext cx="4776158" cy="3330356"/>
          </a:xfrm>
          <a:prstGeom prst="rect">
            <a:avLst/>
          </a:prstGeom>
          <a:solidFill>
            <a:schemeClr val="bg1"/>
          </a:solidFill>
          <a:ln w="38100">
            <a:solidFill>
              <a:srgbClr val="9966FF">
                <a:alpha val="47000"/>
              </a:srgbClr>
            </a:solidFill>
            <a:prstDash val="solid"/>
          </a:ln>
          <a:effectLst>
            <a:outerShdw blurRad="254000" dist="38100" dir="2700000" algn="tl" rotWithShape="0">
              <a:srgbClr val="9966FF">
                <a:alpha val="34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4000">
                <a:solidFill>
                  <a:srgbClr val="9966FF"/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7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6961709" y="882206"/>
            <a:ext cx="3280776" cy="728696"/>
          </a:xfrm>
          <a:prstGeom prst="rect">
            <a:avLst/>
          </a:prstGeom>
          <a:solidFill>
            <a:schemeClr val="bg1"/>
          </a:solidFill>
          <a:ln w="28575">
            <a:solidFill>
              <a:srgbClr val="9966FF">
                <a:alpha val="47000"/>
              </a:srgbClr>
            </a:solidFill>
            <a:prstDash val="solid"/>
          </a:ln>
          <a:effectLst>
            <a:outerShdw blurRad="254000" dist="38100" dir="2700000" algn="tl" rotWithShape="0">
              <a:srgbClr val="9966FF">
                <a:alpha val="34000"/>
              </a:srgbClr>
            </a:outerShdw>
          </a:effectLst>
        </p:spPr>
        <p:txBody>
          <a:bodyPr anchor="ctr"/>
          <a:lstStyle>
            <a:lvl1pPr marL="0" indent="0" algn="ctr">
              <a:buFontTx/>
              <a:buNone/>
              <a:defRPr sz="2000">
                <a:solidFill>
                  <a:srgbClr val="9966FF"/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 marL="3429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6858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0287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13716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Правильный ответ</a:t>
            </a:r>
            <a:endParaRPr lang="en-US" dirty="0"/>
          </a:p>
        </p:txBody>
      </p:sp>
      <p:sp>
        <p:nvSpPr>
          <p:cNvPr id="8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6961709" y="1687791"/>
            <a:ext cx="3280776" cy="728696"/>
          </a:xfrm>
          <a:prstGeom prst="rect">
            <a:avLst/>
          </a:prstGeom>
          <a:solidFill>
            <a:schemeClr val="bg1"/>
          </a:solidFill>
          <a:ln w="28575">
            <a:solidFill>
              <a:srgbClr val="9966FF">
                <a:alpha val="47000"/>
              </a:srgbClr>
            </a:solidFill>
            <a:prstDash val="solid"/>
          </a:ln>
          <a:effectLst>
            <a:outerShdw blurRad="254000" dist="38100" dir="2700000" algn="tl" rotWithShape="0">
              <a:srgbClr val="9966FF">
                <a:alpha val="34000"/>
              </a:srgbClr>
            </a:outerShdw>
          </a:effectLst>
        </p:spPr>
        <p:txBody>
          <a:bodyPr anchor="ctr"/>
          <a:lstStyle>
            <a:lvl1pPr marL="0" indent="0" algn="ctr">
              <a:buFontTx/>
              <a:buNone/>
              <a:defRPr sz="2000">
                <a:solidFill>
                  <a:srgbClr val="9966FF"/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Неправильный ответ</a:t>
            </a:r>
            <a:endParaRPr lang="en-US" dirty="0"/>
          </a:p>
        </p:txBody>
      </p:sp>
      <p:sp>
        <p:nvSpPr>
          <p:cNvPr id="9" name="Text Placeholder 10"/>
          <p:cNvSpPr>
            <a:spLocks noGrp="1"/>
          </p:cNvSpPr>
          <p:nvPr>
            <p:ph type="body" sz="quarter" idx="15" hasCustomPrompt="1"/>
          </p:nvPr>
        </p:nvSpPr>
        <p:spPr>
          <a:xfrm>
            <a:off x="6961709" y="2498843"/>
            <a:ext cx="3280776" cy="728696"/>
          </a:xfrm>
          <a:prstGeom prst="rect">
            <a:avLst/>
          </a:prstGeom>
          <a:solidFill>
            <a:schemeClr val="bg1"/>
          </a:solidFill>
          <a:ln w="28575">
            <a:solidFill>
              <a:srgbClr val="9966FF">
                <a:alpha val="47000"/>
              </a:srgbClr>
            </a:solidFill>
            <a:prstDash val="solid"/>
          </a:ln>
          <a:effectLst>
            <a:outerShdw blurRad="254000" dist="38100" dir="2700000" algn="tl" rotWithShape="0">
              <a:srgbClr val="9966FF">
                <a:alpha val="34000"/>
              </a:srgbClr>
            </a:outerShdw>
          </a:effectLst>
        </p:spPr>
        <p:txBody>
          <a:bodyPr anchor="ctr"/>
          <a:lstStyle>
            <a:lvl1pPr marL="0" indent="0" algn="ctr">
              <a:buFontTx/>
              <a:buNone/>
              <a:defRPr sz="2000">
                <a:solidFill>
                  <a:srgbClr val="9966FF"/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 marL="3429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6858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0287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13716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Неправильный ответ</a:t>
            </a:r>
            <a:endParaRPr lang="en-US" dirty="0"/>
          </a:p>
        </p:txBody>
      </p:sp>
      <p:pic>
        <p:nvPicPr>
          <p:cNvPr id="2" name="Рисунок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384" y="978491"/>
            <a:ext cx="991402" cy="1109261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70049" y="1944072"/>
            <a:ext cx="488804" cy="676806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0200" y="15125"/>
            <a:ext cx="790039" cy="882622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4529" y="4410037"/>
            <a:ext cx="447568" cy="381038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267" y="4410037"/>
            <a:ext cx="1890731" cy="2236695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79728" y="223625"/>
            <a:ext cx="1415300" cy="1186866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6702" y="4410037"/>
            <a:ext cx="969936" cy="1006128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848041" y="3290361"/>
            <a:ext cx="2732400" cy="3524870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5470" y="5973573"/>
            <a:ext cx="4990354" cy="6772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394858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5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Макет_вопрос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1907108" y="593896"/>
            <a:ext cx="8192138" cy="2012351"/>
          </a:xfrm>
          <a:prstGeom prst="rect">
            <a:avLst/>
          </a:prstGeom>
          <a:solidFill>
            <a:schemeClr val="bg1"/>
          </a:solidFill>
          <a:ln w="38100">
            <a:solidFill>
              <a:srgbClr val="9966FF">
                <a:alpha val="47000"/>
              </a:srgbClr>
            </a:solidFill>
            <a:prstDash val="solid"/>
          </a:ln>
          <a:effectLst>
            <a:outerShdw blurRad="254000" dist="38100" dir="2700000" algn="tl" rotWithShape="0">
              <a:srgbClr val="9966FF">
                <a:alpha val="34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4000">
                <a:solidFill>
                  <a:srgbClr val="9966FF"/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7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5767289" y="2810112"/>
            <a:ext cx="4331957" cy="616503"/>
          </a:xfrm>
          <a:prstGeom prst="rect">
            <a:avLst/>
          </a:prstGeom>
          <a:solidFill>
            <a:schemeClr val="bg1"/>
          </a:solidFill>
          <a:ln w="28575">
            <a:solidFill>
              <a:srgbClr val="9966FF">
                <a:alpha val="47000"/>
              </a:srgbClr>
            </a:solidFill>
            <a:prstDash val="solid"/>
          </a:ln>
          <a:effectLst>
            <a:outerShdw blurRad="254000" dist="38100" dir="2700000" algn="tl" rotWithShape="0">
              <a:srgbClr val="9966FF">
                <a:alpha val="34000"/>
              </a:srgbClr>
            </a:outerShdw>
          </a:effectLst>
        </p:spPr>
        <p:txBody>
          <a:bodyPr anchor="ctr"/>
          <a:lstStyle>
            <a:lvl1pPr marL="0" indent="0" algn="ctr">
              <a:buFontTx/>
              <a:buNone/>
              <a:defRPr sz="2000">
                <a:solidFill>
                  <a:srgbClr val="9966FF"/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 marL="3429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6858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0287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13716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Правильный ответ</a:t>
            </a:r>
            <a:endParaRPr lang="en-US" dirty="0"/>
          </a:p>
        </p:txBody>
      </p:sp>
      <p:sp>
        <p:nvSpPr>
          <p:cNvPr id="8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5767289" y="3630480"/>
            <a:ext cx="4331957" cy="616503"/>
          </a:xfrm>
          <a:prstGeom prst="rect">
            <a:avLst/>
          </a:prstGeom>
          <a:solidFill>
            <a:schemeClr val="bg1"/>
          </a:solidFill>
          <a:ln w="28575">
            <a:solidFill>
              <a:srgbClr val="9966FF">
                <a:alpha val="47000"/>
              </a:srgbClr>
            </a:solidFill>
            <a:prstDash val="solid"/>
          </a:ln>
          <a:effectLst>
            <a:outerShdw blurRad="254000" dist="38100" dir="2700000" algn="tl" rotWithShape="0">
              <a:srgbClr val="9966FF">
                <a:alpha val="34000"/>
              </a:srgbClr>
            </a:outerShdw>
          </a:effectLst>
        </p:spPr>
        <p:txBody>
          <a:bodyPr anchor="ctr"/>
          <a:lstStyle>
            <a:lvl1pPr marL="0" indent="0" algn="ctr">
              <a:buFontTx/>
              <a:buNone/>
              <a:defRPr sz="2000">
                <a:solidFill>
                  <a:srgbClr val="9966FF"/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Неправильный ответ</a:t>
            </a:r>
            <a:endParaRPr lang="en-US" dirty="0"/>
          </a:p>
        </p:txBody>
      </p:sp>
      <p:sp>
        <p:nvSpPr>
          <p:cNvPr id="9" name="Text Placeholder 10"/>
          <p:cNvSpPr>
            <a:spLocks noGrp="1"/>
          </p:cNvSpPr>
          <p:nvPr>
            <p:ph type="body" sz="quarter" idx="15" hasCustomPrompt="1"/>
          </p:nvPr>
        </p:nvSpPr>
        <p:spPr>
          <a:xfrm>
            <a:off x="5767289" y="4450848"/>
            <a:ext cx="4331957" cy="616503"/>
          </a:xfrm>
          <a:prstGeom prst="rect">
            <a:avLst/>
          </a:prstGeom>
          <a:solidFill>
            <a:schemeClr val="bg1"/>
          </a:solidFill>
          <a:ln w="28575">
            <a:solidFill>
              <a:srgbClr val="9966FF">
                <a:alpha val="47000"/>
              </a:srgbClr>
            </a:solidFill>
            <a:prstDash val="solid"/>
          </a:ln>
          <a:effectLst>
            <a:outerShdw blurRad="254000" dist="38100" dir="2700000" algn="tl" rotWithShape="0">
              <a:srgbClr val="9966FF">
                <a:alpha val="34000"/>
              </a:srgbClr>
            </a:outerShdw>
          </a:effectLst>
        </p:spPr>
        <p:txBody>
          <a:bodyPr anchor="ctr"/>
          <a:lstStyle>
            <a:lvl1pPr marL="0" indent="0" algn="ctr">
              <a:buFontTx/>
              <a:buNone/>
              <a:defRPr sz="2000">
                <a:solidFill>
                  <a:srgbClr val="9966FF"/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 marL="3429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6858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0287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13716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Неправильный ответ</a:t>
            </a:r>
            <a:endParaRPr lang="en-US" dirty="0"/>
          </a:p>
        </p:txBody>
      </p:sp>
      <p:pic>
        <p:nvPicPr>
          <p:cNvPr id="2" name="Рисунок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645919" y="3191847"/>
            <a:ext cx="3062191" cy="34884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6056" y="6050665"/>
            <a:ext cx="4913190" cy="753168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17659" y="3907873"/>
            <a:ext cx="2757395" cy="2644848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818" y="3915187"/>
            <a:ext cx="925290" cy="1035289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8110" y="3203228"/>
            <a:ext cx="670261" cy="934838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4229"/>
            <a:ext cx="1758659" cy="1474805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78181" y="1309036"/>
            <a:ext cx="1146987" cy="11897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583404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5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Макет_вопрос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4253242" y="177344"/>
            <a:ext cx="4776158" cy="3330356"/>
          </a:xfrm>
          <a:prstGeom prst="rect">
            <a:avLst/>
          </a:prstGeom>
          <a:solidFill>
            <a:schemeClr val="bg1"/>
          </a:solidFill>
          <a:ln w="38100">
            <a:solidFill>
              <a:srgbClr val="9966FF">
                <a:alpha val="47000"/>
              </a:srgbClr>
            </a:solidFill>
            <a:prstDash val="solid"/>
          </a:ln>
          <a:effectLst>
            <a:outerShdw blurRad="254000" dist="38100" dir="2700000" algn="tl" rotWithShape="0">
              <a:srgbClr val="9966FF">
                <a:alpha val="34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4000">
                <a:solidFill>
                  <a:srgbClr val="9966FF"/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7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705707" y="495400"/>
            <a:ext cx="3280776" cy="864000"/>
          </a:xfrm>
          <a:prstGeom prst="rect">
            <a:avLst/>
          </a:prstGeom>
          <a:solidFill>
            <a:schemeClr val="bg1"/>
          </a:solidFill>
          <a:ln w="28575">
            <a:solidFill>
              <a:srgbClr val="9966FF">
                <a:alpha val="47000"/>
              </a:srgbClr>
            </a:solidFill>
            <a:prstDash val="solid"/>
          </a:ln>
          <a:effectLst>
            <a:outerShdw blurRad="254000" dist="38100" dir="2700000" algn="tl" rotWithShape="0">
              <a:srgbClr val="9966FF">
                <a:alpha val="34000"/>
              </a:srgbClr>
            </a:outerShdw>
          </a:effectLst>
        </p:spPr>
        <p:txBody>
          <a:bodyPr anchor="ctr"/>
          <a:lstStyle>
            <a:lvl1pPr marL="0" indent="0" algn="ctr">
              <a:buFontTx/>
              <a:buNone/>
              <a:defRPr sz="2000">
                <a:solidFill>
                  <a:srgbClr val="9966FF"/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 marL="3429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6858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0287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13716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Правильный ответ</a:t>
            </a:r>
            <a:endParaRPr lang="en-US" dirty="0"/>
          </a:p>
        </p:txBody>
      </p:sp>
      <p:sp>
        <p:nvSpPr>
          <p:cNvPr id="8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705707" y="1460981"/>
            <a:ext cx="3280776" cy="864000"/>
          </a:xfrm>
          <a:prstGeom prst="rect">
            <a:avLst/>
          </a:prstGeom>
          <a:solidFill>
            <a:schemeClr val="bg1"/>
          </a:solidFill>
          <a:ln w="28575">
            <a:solidFill>
              <a:srgbClr val="9966FF">
                <a:alpha val="47000"/>
              </a:srgbClr>
            </a:solidFill>
            <a:prstDash val="solid"/>
          </a:ln>
          <a:effectLst>
            <a:outerShdw blurRad="254000" dist="38100" dir="2700000" algn="tl" rotWithShape="0">
              <a:srgbClr val="9966FF">
                <a:alpha val="34000"/>
              </a:srgbClr>
            </a:outerShdw>
          </a:effectLst>
        </p:spPr>
        <p:txBody>
          <a:bodyPr anchor="ctr"/>
          <a:lstStyle>
            <a:lvl1pPr marL="0" indent="0" algn="ctr">
              <a:buFontTx/>
              <a:buNone/>
              <a:defRPr sz="2000">
                <a:solidFill>
                  <a:srgbClr val="9966FF"/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Неправильный ответ</a:t>
            </a:r>
            <a:endParaRPr lang="en-US" dirty="0"/>
          </a:p>
        </p:txBody>
      </p:sp>
      <p:sp>
        <p:nvSpPr>
          <p:cNvPr id="9" name="Text Placeholder 10"/>
          <p:cNvSpPr>
            <a:spLocks noGrp="1"/>
          </p:cNvSpPr>
          <p:nvPr>
            <p:ph type="body" sz="quarter" idx="15" hasCustomPrompt="1"/>
          </p:nvPr>
        </p:nvSpPr>
        <p:spPr>
          <a:xfrm>
            <a:off x="705707" y="2426562"/>
            <a:ext cx="3280776" cy="864000"/>
          </a:xfrm>
          <a:prstGeom prst="rect">
            <a:avLst/>
          </a:prstGeom>
          <a:solidFill>
            <a:schemeClr val="bg1"/>
          </a:solidFill>
          <a:ln w="28575">
            <a:solidFill>
              <a:srgbClr val="9966FF">
                <a:alpha val="47000"/>
              </a:srgbClr>
            </a:solidFill>
            <a:prstDash val="solid"/>
          </a:ln>
          <a:effectLst>
            <a:outerShdw blurRad="254000" dist="38100" dir="2700000" algn="tl" rotWithShape="0">
              <a:srgbClr val="9966FF">
                <a:alpha val="34000"/>
              </a:srgbClr>
            </a:outerShdw>
          </a:effectLst>
        </p:spPr>
        <p:txBody>
          <a:bodyPr anchor="ctr"/>
          <a:lstStyle>
            <a:lvl1pPr marL="0" indent="0" algn="ctr">
              <a:buFontTx/>
              <a:buNone/>
              <a:defRPr sz="2000">
                <a:solidFill>
                  <a:srgbClr val="9966FF"/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 marL="3429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6858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0287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13716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Неправильный ответ</a:t>
            </a:r>
            <a:endParaRPr lang="en-US" dirty="0"/>
          </a:p>
        </p:txBody>
      </p:sp>
      <p:pic>
        <p:nvPicPr>
          <p:cNvPr id="2" name="Рисунок 1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102032" y="3369600"/>
            <a:ext cx="2876400" cy="34884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7818" y="6057045"/>
            <a:ext cx="5807006" cy="623693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416" y="4020408"/>
            <a:ext cx="2238375" cy="2647950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3173" y="3849818"/>
            <a:ext cx="723900" cy="1009650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37847" y="89905"/>
            <a:ext cx="1826275" cy="1531508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37848" y="1587794"/>
            <a:ext cx="1355430" cy="1406006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8750" y="3849818"/>
            <a:ext cx="982300" cy="10974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942618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5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Макет_вопрос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1904103" y="914256"/>
            <a:ext cx="7645966" cy="1736953"/>
          </a:xfrm>
          <a:prstGeom prst="rect">
            <a:avLst/>
          </a:prstGeom>
          <a:solidFill>
            <a:schemeClr val="bg1"/>
          </a:solidFill>
          <a:ln w="38100">
            <a:solidFill>
              <a:srgbClr val="9966FF">
                <a:alpha val="47000"/>
              </a:srgbClr>
            </a:solidFill>
            <a:prstDash val="solid"/>
          </a:ln>
          <a:effectLst>
            <a:outerShdw blurRad="254000" dist="38100" dir="2700000" algn="tl" rotWithShape="0">
              <a:srgbClr val="9966FF">
                <a:alpha val="34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4000">
                <a:solidFill>
                  <a:srgbClr val="9966FF"/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7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1902294" y="2857432"/>
            <a:ext cx="3787547" cy="572023"/>
          </a:xfrm>
          <a:prstGeom prst="rect">
            <a:avLst/>
          </a:prstGeom>
          <a:solidFill>
            <a:schemeClr val="bg1"/>
          </a:solidFill>
          <a:ln w="28575">
            <a:solidFill>
              <a:srgbClr val="9966FF">
                <a:alpha val="47000"/>
              </a:srgbClr>
            </a:solidFill>
            <a:prstDash val="solid"/>
          </a:ln>
          <a:effectLst>
            <a:outerShdw blurRad="254000" dist="38100" dir="2700000" algn="tl" rotWithShape="0">
              <a:srgbClr val="9966FF">
                <a:alpha val="34000"/>
              </a:srgbClr>
            </a:outerShdw>
          </a:effectLst>
        </p:spPr>
        <p:txBody>
          <a:bodyPr anchor="ctr"/>
          <a:lstStyle>
            <a:lvl1pPr marL="0" indent="0" algn="ctr">
              <a:buFontTx/>
              <a:buNone/>
              <a:defRPr sz="2000">
                <a:solidFill>
                  <a:srgbClr val="9966FF"/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 marL="3429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6858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0287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13716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Правильный ответ</a:t>
            </a:r>
            <a:endParaRPr lang="en-US" dirty="0"/>
          </a:p>
        </p:txBody>
      </p:sp>
      <p:sp>
        <p:nvSpPr>
          <p:cNvPr id="8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1902294" y="3567785"/>
            <a:ext cx="3787547" cy="572023"/>
          </a:xfrm>
          <a:prstGeom prst="rect">
            <a:avLst/>
          </a:prstGeom>
          <a:solidFill>
            <a:schemeClr val="bg1"/>
          </a:solidFill>
          <a:ln w="28575">
            <a:solidFill>
              <a:srgbClr val="9966FF">
                <a:alpha val="47000"/>
              </a:srgbClr>
            </a:solidFill>
            <a:prstDash val="solid"/>
          </a:ln>
          <a:effectLst>
            <a:outerShdw blurRad="254000" dist="38100" dir="2700000" algn="tl" rotWithShape="0">
              <a:srgbClr val="9966FF">
                <a:alpha val="34000"/>
              </a:srgbClr>
            </a:outerShdw>
          </a:effectLst>
        </p:spPr>
        <p:txBody>
          <a:bodyPr anchor="ctr"/>
          <a:lstStyle>
            <a:lvl1pPr marL="0" indent="0" algn="ctr">
              <a:buFontTx/>
              <a:buNone/>
              <a:defRPr sz="2000">
                <a:solidFill>
                  <a:srgbClr val="9966FF"/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Неправильный ответ</a:t>
            </a:r>
            <a:endParaRPr lang="en-US" dirty="0"/>
          </a:p>
        </p:txBody>
      </p:sp>
      <p:sp>
        <p:nvSpPr>
          <p:cNvPr id="9" name="Text Placeholder 10"/>
          <p:cNvSpPr>
            <a:spLocks noGrp="1"/>
          </p:cNvSpPr>
          <p:nvPr>
            <p:ph type="body" sz="quarter" idx="15" hasCustomPrompt="1"/>
          </p:nvPr>
        </p:nvSpPr>
        <p:spPr>
          <a:xfrm>
            <a:off x="1902294" y="4289743"/>
            <a:ext cx="3787547" cy="572023"/>
          </a:xfrm>
          <a:prstGeom prst="rect">
            <a:avLst/>
          </a:prstGeom>
          <a:solidFill>
            <a:schemeClr val="bg1"/>
          </a:solidFill>
          <a:ln w="28575">
            <a:solidFill>
              <a:srgbClr val="9966FF">
                <a:alpha val="47000"/>
              </a:srgbClr>
            </a:solidFill>
            <a:prstDash val="solid"/>
          </a:ln>
          <a:effectLst>
            <a:outerShdw blurRad="254000" dist="38100" dir="2700000" algn="tl" rotWithShape="0">
              <a:srgbClr val="9966FF">
                <a:alpha val="34000"/>
              </a:srgbClr>
            </a:outerShdw>
          </a:effectLst>
        </p:spPr>
        <p:txBody>
          <a:bodyPr anchor="ctr"/>
          <a:lstStyle>
            <a:lvl1pPr marL="0" indent="0" algn="ctr">
              <a:buFontTx/>
              <a:buNone/>
              <a:defRPr sz="2000">
                <a:solidFill>
                  <a:srgbClr val="9966FF"/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 marL="3429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6858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0287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13716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Неправильный ответ</a:t>
            </a:r>
            <a:endParaRPr lang="en-US" dirty="0"/>
          </a:p>
        </p:txBody>
      </p:sp>
      <p:pic>
        <p:nvPicPr>
          <p:cNvPr id="2" name="Рисунок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3350" y="3256318"/>
            <a:ext cx="2728022" cy="34884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4195" y="6170623"/>
            <a:ext cx="4375841" cy="503626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007" y="767446"/>
            <a:ext cx="1003784" cy="112311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40" y="4076172"/>
            <a:ext cx="2238375" cy="2647950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3254" y="3056376"/>
            <a:ext cx="723900" cy="1009650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81372" y="157246"/>
            <a:ext cx="1805421" cy="1514020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95432" y="2333104"/>
            <a:ext cx="1276350" cy="1323975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1051" y="157245"/>
            <a:ext cx="472260" cy="653899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2214" y="5185650"/>
            <a:ext cx="547571" cy="466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526683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5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Макет_вопрос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58696" y="3332124"/>
            <a:ext cx="2764800" cy="348840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6240" y="6143486"/>
            <a:ext cx="4045324" cy="620128"/>
          </a:xfrm>
          <a:prstGeom prst="rect">
            <a:avLst/>
          </a:prstGeom>
        </p:spPr>
      </p:pic>
      <p:sp>
        <p:nvSpPr>
          <p:cNvPr id="11" name="Заголовок 1"/>
          <p:cNvSpPr>
            <a:spLocks noGrp="1"/>
          </p:cNvSpPr>
          <p:nvPr>
            <p:ph type="title"/>
          </p:nvPr>
        </p:nvSpPr>
        <p:spPr>
          <a:xfrm>
            <a:off x="5237767" y="352849"/>
            <a:ext cx="4776158" cy="3330356"/>
          </a:xfrm>
          <a:prstGeom prst="rect">
            <a:avLst/>
          </a:prstGeom>
          <a:solidFill>
            <a:schemeClr val="bg1"/>
          </a:solidFill>
          <a:ln w="38100">
            <a:solidFill>
              <a:srgbClr val="9966FF">
                <a:alpha val="47000"/>
              </a:srgbClr>
            </a:solidFill>
            <a:prstDash val="solid"/>
          </a:ln>
          <a:effectLst>
            <a:outerShdw blurRad="254000" dist="38100" dir="2700000" algn="tl" rotWithShape="0">
              <a:srgbClr val="9966FF">
                <a:alpha val="34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4000">
                <a:solidFill>
                  <a:srgbClr val="9966FF"/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1533480" y="402158"/>
            <a:ext cx="3280776" cy="864000"/>
          </a:xfrm>
          <a:prstGeom prst="rect">
            <a:avLst/>
          </a:prstGeom>
          <a:solidFill>
            <a:schemeClr val="bg1"/>
          </a:solidFill>
          <a:ln w="28575">
            <a:solidFill>
              <a:srgbClr val="9966FF">
                <a:alpha val="47000"/>
              </a:srgbClr>
            </a:solidFill>
            <a:prstDash val="solid"/>
          </a:ln>
          <a:effectLst>
            <a:outerShdw blurRad="254000" dist="38100" dir="2700000" algn="tl" rotWithShape="0">
              <a:srgbClr val="9966FF">
                <a:alpha val="34000"/>
              </a:srgbClr>
            </a:outerShdw>
          </a:effectLst>
        </p:spPr>
        <p:txBody>
          <a:bodyPr anchor="ctr"/>
          <a:lstStyle>
            <a:lvl1pPr marL="0" indent="0" algn="ctr">
              <a:buFontTx/>
              <a:buNone/>
              <a:defRPr sz="2000">
                <a:solidFill>
                  <a:srgbClr val="9966FF"/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 marL="3429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6858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0287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13716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Правильный ответ</a:t>
            </a:r>
            <a:endParaRPr lang="en-US" dirty="0"/>
          </a:p>
        </p:txBody>
      </p:sp>
      <p:sp>
        <p:nvSpPr>
          <p:cNvPr id="14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1533480" y="1367739"/>
            <a:ext cx="3280776" cy="864000"/>
          </a:xfrm>
          <a:prstGeom prst="rect">
            <a:avLst/>
          </a:prstGeom>
          <a:solidFill>
            <a:schemeClr val="bg1"/>
          </a:solidFill>
          <a:ln w="28575">
            <a:solidFill>
              <a:srgbClr val="9966FF">
                <a:alpha val="47000"/>
              </a:srgbClr>
            </a:solidFill>
            <a:prstDash val="solid"/>
          </a:ln>
          <a:effectLst>
            <a:outerShdw blurRad="254000" dist="38100" dir="2700000" algn="tl" rotWithShape="0">
              <a:srgbClr val="9966FF">
                <a:alpha val="34000"/>
              </a:srgbClr>
            </a:outerShdw>
          </a:effectLst>
        </p:spPr>
        <p:txBody>
          <a:bodyPr anchor="ctr"/>
          <a:lstStyle>
            <a:lvl1pPr marL="0" indent="0" algn="ctr">
              <a:buFontTx/>
              <a:buNone/>
              <a:defRPr sz="2000">
                <a:solidFill>
                  <a:srgbClr val="9966FF"/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Неправильный ответ</a:t>
            </a:r>
            <a:endParaRPr lang="en-US" dirty="0"/>
          </a:p>
        </p:txBody>
      </p:sp>
      <p:sp>
        <p:nvSpPr>
          <p:cNvPr id="15" name="Text Placeholder 10"/>
          <p:cNvSpPr>
            <a:spLocks noGrp="1"/>
          </p:cNvSpPr>
          <p:nvPr>
            <p:ph type="body" sz="quarter" idx="15" hasCustomPrompt="1"/>
          </p:nvPr>
        </p:nvSpPr>
        <p:spPr>
          <a:xfrm>
            <a:off x="1533480" y="2333320"/>
            <a:ext cx="3280776" cy="864000"/>
          </a:xfrm>
          <a:prstGeom prst="rect">
            <a:avLst/>
          </a:prstGeom>
          <a:solidFill>
            <a:schemeClr val="bg1"/>
          </a:solidFill>
          <a:ln w="28575">
            <a:solidFill>
              <a:srgbClr val="9966FF">
                <a:alpha val="47000"/>
              </a:srgbClr>
            </a:solidFill>
            <a:prstDash val="solid"/>
          </a:ln>
          <a:effectLst>
            <a:outerShdw blurRad="254000" dist="38100" dir="2700000" algn="tl" rotWithShape="0">
              <a:srgbClr val="9966FF">
                <a:alpha val="34000"/>
              </a:srgbClr>
            </a:outerShdw>
          </a:effectLst>
        </p:spPr>
        <p:txBody>
          <a:bodyPr anchor="ctr"/>
          <a:lstStyle>
            <a:lvl1pPr marL="0" indent="0" algn="ctr">
              <a:buFontTx/>
              <a:buNone/>
              <a:defRPr sz="2000">
                <a:solidFill>
                  <a:srgbClr val="9966FF"/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 marL="3429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6858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0287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13716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Неправильный ответ</a:t>
            </a:r>
            <a:endParaRPr lang="en-US" dirty="0"/>
          </a:p>
        </p:txBody>
      </p:sp>
      <p:pic>
        <p:nvPicPr>
          <p:cNvPr id="7" name="Рисунок 6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915" y="1750430"/>
            <a:ext cx="783772" cy="876947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4015" y="3785283"/>
            <a:ext cx="3267075" cy="3133725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6621" y="4066674"/>
            <a:ext cx="723900" cy="1009650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2883" y="3428999"/>
            <a:ext cx="1139580" cy="1182102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81627" y="182705"/>
            <a:ext cx="1869463" cy="1567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095283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5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wm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653008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81" r:id="rId2"/>
    <p:sldLayoutId id="2147483697" r:id="rId3"/>
    <p:sldLayoutId id="2147483696" r:id="rId4"/>
    <p:sldLayoutId id="2147483695" r:id="rId5"/>
    <p:sldLayoutId id="2147483694" r:id="rId6"/>
    <p:sldLayoutId id="2147483693" r:id="rId7"/>
    <p:sldLayoutId id="2147483692" r:id="rId8"/>
    <p:sldLayoutId id="2147483698" r:id="rId9"/>
    <p:sldLayoutId id="2147483686" r:id="rId10"/>
    <p:sldLayoutId id="2147483690" r:id="rId11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5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audio" Target="../media/audio3.wav"/><Relationship Id="rId7" Type="http://schemas.openxmlformats.org/officeDocument/2006/relationships/image" Target="../media/image20.png"/><Relationship Id="rId12" Type="http://schemas.openxmlformats.org/officeDocument/2006/relationships/image" Target="../media/image12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6.png"/><Relationship Id="rId11" Type="http://schemas.openxmlformats.org/officeDocument/2006/relationships/image" Target="../media/image21.png"/><Relationship Id="rId5" Type="http://schemas.openxmlformats.org/officeDocument/2006/relationships/image" Target="../media/image19.png"/><Relationship Id="rId10" Type="http://schemas.openxmlformats.org/officeDocument/2006/relationships/image" Target="../media/image8.png"/><Relationship Id="rId4" Type="http://schemas.openxmlformats.org/officeDocument/2006/relationships/image" Target="../media/image5.png"/><Relationship Id="rId9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audio" Target="../media/audio3.wav"/><Relationship Id="rId7" Type="http://schemas.openxmlformats.org/officeDocument/2006/relationships/image" Target="../media/image4.png"/><Relationship Id="rId12" Type="http://schemas.openxmlformats.org/officeDocument/2006/relationships/image" Target="../media/image8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12.png"/><Relationship Id="rId11" Type="http://schemas.openxmlformats.org/officeDocument/2006/relationships/image" Target="../media/image9.png"/><Relationship Id="rId5" Type="http://schemas.openxmlformats.org/officeDocument/2006/relationships/image" Target="../media/image11.png"/><Relationship Id="rId10" Type="http://schemas.openxmlformats.org/officeDocument/2006/relationships/image" Target="../media/image13.png"/><Relationship Id="rId4" Type="http://schemas.openxmlformats.org/officeDocument/2006/relationships/image" Target="../media/image10.png"/><Relationship Id="rId9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audio" Target="../media/audio3.wav"/><Relationship Id="rId7" Type="http://schemas.openxmlformats.org/officeDocument/2006/relationships/image" Target="../media/image5.png"/><Relationship Id="rId12" Type="http://schemas.openxmlformats.org/officeDocument/2006/relationships/image" Target="../media/image16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4.png"/><Relationship Id="rId11" Type="http://schemas.openxmlformats.org/officeDocument/2006/relationships/image" Target="../media/image8.png"/><Relationship Id="rId5" Type="http://schemas.openxmlformats.org/officeDocument/2006/relationships/image" Target="../media/image15.png"/><Relationship Id="rId10" Type="http://schemas.openxmlformats.org/officeDocument/2006/relationships/image" Target="../media/image9.png"/><Relationship Id="rId4" Type="http://schemas.openxmlformats.org/officeDocument/2006/relationships/image" Target="../media/image14.png"/><Relationship Id="rId9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audio" Target="../media/audio3.wav"/><Relationship Id="rId7" Type="http://schemas.openxmlformats.org/officeDocument/2006/relationships/image" Target="../media/image5.png"/><Relationship Id="rId12" Type="http://schemas.openxmlformats.org/officeDocument/2006/relationships/image" Target="../media/image8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18.png"/><Relationship Id="rId10" Type="http://schemas.openxmlformats.org/officeDocument/2006/relationships/image" Target="../media/image20.png"/><Relationship Id="rId4" Type="http://schemas.openxmlformats.org/officeDocument/2006/relationships/image" Target="../media/image17.png"/><Relationship Id="rId9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audio" Target="../media/audio3.wav"/><Relationship Id="rId7" Type="http://schemas.openxmlformats.org/officeDocument/2006/relationships/image" Target="../media/image5.png"/><Relationship Id="rId12" Type="http://schemas.openxmlformats.org/officeDocument/2006/relationships/image" Target="../media/image8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18.png"/><Relationship Id="rId10" Type="http://schemas.openxmlformats.org/officeDocument/2006/relationships/image" Target="../media/image20.png"/><Relationship Id="rId4" Type="http://schemas.openxmlformats.org/officeDocument/2006/relationships/image" Target="../media/image17.png"/><Relationship Id="rId9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13" Type="http://schemas.openxmlformats.org/officeDocument/2006/relationships/image" Target="../media/image30.png"/><Relationship Id="rId3" Type="http://schemas.openxmlformats.org/officeDocument/2006/relationships/audio" Target="../media/audio3.wav"/><Relationship Id="rId7" Type="http://schemas.openxmlformats.org/officeDocument/2006/relationships/image" Target="../media/image5.png"/><Relationship Id="rId12" Type="http://schemas.openxmlformats.org/officeDocument/2006/relationships/image" Target="../media/image8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18.png"/><Relationship Id="rId10" Type="http://schemas.openxmlformats.org/officeDocument/2006/relationships/image" Target="../media/image20.png"/><Relationship Id="rId4" Type="http://schemas.openxmlformats.org/officeDocument/2006/relationships/image" Target="../media/image17.png"/><Relationship Id="rId9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13" Type="http://schemas.openxmlformats.org/officeDocument/2006/relationships/image" Target="../media/image31.png"/><Relationship Id="rId3" Type="http://schemas.openxmlformats.org/officeDocument/2006/relationships/audio" Target="../media/audio3.wav"/><Relationship Id="rId7" Type="http://schemas.openxmlformats.org/officeDocument/2006/relationships/image" Target="../media/image5.png"/><Relationship Id="rId12" Type="http://schemas.openxmlformats.org/officeDocument/2006/relationships/image" Target="../media/image8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18.png"/><Relationship Id="rId10" Type="http://schemas.openxmlformats.org/officeDocument/2006/relationships/image" Target="../media/image20.png"/><Relationship Id="rId4" Type="http://schemas.openxmlformats.org/officeDocument/2006/relationships/image" Target="../media/image17.png"/><Relationship Id="rId9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b="0" dirty="0" smtClean="0">
                <a:latin typeface="Segoe UI Semibold" panose="020B0702040204020203" pitchFamily="34" charset="0"/>
                <a:cs typeface="Segoe UI Semibold" panose="020B0702040204020203" pitchFamily="34" charset="0"/>
              </a:rPr>
              <a:t>Профилактика и коррекция </a:t>
            </a:r>
            <a:r>
              <a:rPr lang="ru-RU" b="0" dirty="0" err="1" smtClean="0">
                <a:latin typeface="Segoe UI Semibold" panose="020B0702040204020203" pitchFamily="34" charset="0"/>
                <a:cs typeface="Segoe UI Semibold" panose="020B0702040204020203" pitchFamily="34" charset="0"/>
              </a:rPr>
              <a:t>дисграфии</a:t>
            </a:r>
            <a:r>
              <a:rPr lang="ru-RU" b="0" dirty="0" smtClean="0">
                <a:latin typeface="Segoe UI Semibold" panose="020B0702040204020203" pitchFamily="34" charset="0"/>
                <a:cs typeface="Segoe UI Semibold" panose="020B0702040204020203" pitchFamily="34" charset="0"/>
              </a:rPr>
              <a:t> у детей с ОНР</a:t>
            </a:r>
            <a:endParaRPr lang="ru-RU" b="0" dirty="0"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6651055" y="4033606"/>
            <a:ext cx="4389121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i="1" dirty="0" smtClean="0">
                <a:solidFill>
                  <a:schemeClr val="accent1">
                    <a:lumMod val="50000"/>
                  </a:schemeClr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Подготовила учитель-логопед</a:t>
            </a:r>
          </a:p>
          <a:p>
            <a:r>
              <a:rPr lang="ru-RU" b="1" i="1" dirty="0" smtClean="0">
                <a:solidFill>
                  <a:schemeClr val="accent1">
                    <a:lumMod val="50000"/>
                  </a:schemeClr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МДОУ №125 г. Саранск</a:t>
            </a:r>
            <a:r>
              <a:rPr lang="ru-RU" i="1" dirty="0" smtClean="0">
                <a:solidFill>
                  <a:schemeClr val="accent1">
                    <a:lumMod val="50000"/>
                  </a:schemeClr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а </a:t>
            </a:r>
          </a:p>
          <a:p>
            <a:r>
              <a:rPr lang="ru-RU" i="1" dirty="0" smtClean="0">
                <a:solidFill>
                  <a:schemeClr val="accent1">
                    <a:lumMod val="50000"/>
                  </a:schemeClr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Юртаева С.В.</a:t>
            </a:r>
            <a:endParaRPr lang="ru-RU" dirty="0">
              <a:solidFill>
                <a:schemeClr val="accent1">
                  <a:lumMod val="50000"/>
                </a:schemeClr>
              </a:solidFill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3452346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>
            <a:hlinkClick r:id="" action="ppaction://hlinkshowjump?jump=nextslide">
              <a:snd r:embed="rId3" name="chimes.wav"/>
            </a:hlinkClick>
          </p:cNvPr>
          <p:cNvSpPr/>
          <p:nvPr/>
        </p:nvSpPr>
        <p:spPr>
          <a:xfrm>
            <a:off x="7328475" y="633876"/>
            <a:ext cx="3257700" cy="727200"/>
          </a:xfrm>
          <a:prstGeom prst="rect">
            <a:avLst/>
          </a:prstGeom>
          <a:solidFill>
            <a:schemeClr val="bg1"/>
          </a:solidFill>
          <a:ln w="28575">
            <a:solidFill>
              <a:srgbClr val="CBB1FF"/>
            </a:solidFill>
          </a:ln>
          <a:effectLst>
            <a:outerShdw blurRad="50800" dist="38100" dir="2700000" algn="tl" rotWithShape="0">
              <a:srgbClr val="9966FF">
                <a:alpha val="32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ru-RU" sz="2000" dirty="0" smtClean="0">
                <a:solidFill>
                  <a:srgbClr val="9966FF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Буква А</a:t>
            </a:r>
            <a:endParaRPr lang="ru-RU" sz="2000" dirty="0">
              <a:solidFill>
                <a:srgbClr val="9966FF"/>
              </a:solidFill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7317004" y="1931796"/>
            <a:ext cx="3257700" cy="727200"/>
          </a:xfrm>
          <a:prstGeom prst="rect">
            <a:avLst/>
          </a:prstGeom>
          <a:solidFill>
            <a:schemeClr val="bg1"/>
          </a:solidFill>
          <a:ln w="28575">
            <a:solidFill>
              <a:srgbClr val="CBB1FF"/>
            </a:solidFill>
          </a:ln>
          <a:effectLst>
            <a:outerShdw blurRad="50800" dist="38100" dir="2700000" algn="tl" rotWithShape="0">
              <a:srgbClr val="9966FF">
                <a:alpha val="32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ru-RU" sz="2000" b="1" dirty="0" smtClean="0">
                <a:solidFill>
                  <a:srgbClr val="9966FF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Буква Л</a:t>
            </a:r>
            <a:endParaRPr lang="ru-RU" sz="2000" b="1" dirty="0">
              <a:solidFill>
                <a:srgbClr val="9966FF"/>
              </a:solidFill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5439449" y="3351485"/>
            <a:ext cx="3257700" cy="727200"/>
          </a:xfrm>
          <a:prstGeom prst="rect">
            <a:avLst/>
          </a:prstGeom>
          <a:solidFill>
            <a:schemeClr val="bg1"/>
          </a:solidFill>
          <a:ln w="28575">
            <a:solidFill>
              <a:srgbClr val="CBB1FF"/>
            </a:solidFill>
          </a:ln>
          <a:effectLst>
            <a:outerShdw blurRad="50800" dist="38100" dir="2700000" algn="tl" rotWithShape="0">
              <a:srgbClr val="9966FF">
                <a:alpha val="32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ru-RU" sz="2000" dirty="0" smtClean="0">
                <a:solidFill>
                  <a:srgbClr val="9966FF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Буква П</a:t>
            </a:r>
            <a:endParaRPr lang="ru-RU" sz="2000" dirty="0">
              <a:solidFill>
                <a:srgbClr val="9966FF"/>
              </a:solidFill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sp>
        <p:nvSpPr>
          <p:cNvPr id="15" name="Заголовок 1"/>
          <p:cNvSpPr txBox="1">
            <a:spLocks/>
          </p:cNvSpPr>
          <p:nvPr/>
        </p:nvSpPr>
        <p:spPr>
          <a:xfrm>
            <a:off x="998844" y="269937"/>
            <a:ext cx="5838204" cy="2579570"/>
          </a:xfrm>
          <a:prstGeom prst="rect">
            <a:avLst/>
          </a:prstGeom>
          <a:solidFill>
            <a:schemeClr val="bg1"/>
          </a:solidFill>
          <a:ln w="38100">
            <a:solidFill>
              <a:srgbClr val="9966FF">
                <a:alpha val="47000"/>
              </a:srgbClr>
            </a:solidFill>
            <a:prstDash val="solid"/>
          </a:ln>
          <a:effectLst>
            <a:outerShdw blurRad="254000" dist="38100" dir="2700000" algn="tl" rotWithShape="0">
              <a:srgbClr val="9966FF">
                <a:alpha val="34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>
                <a:solidFill>
                  <a:srgbClr val="9966FF"/>
                </a:solidFill>
                <a:latin typeface="Segoe UI Light" panose="020B0502040204020203" pitchFamily="34" charset="0"/>
                <a:ea typeface="+mj-ea"/>
                <a:cs typeface="Segoe UI Light" panose="020B0502040204020203" pitchFamily="34" charset="0"/>
              </a:defRPr>
            </a:lvl1pPr>
          </a:lstStyle>
          <a:p>
            <a:r>
              <a:rPr lang="ru-RU" sz="2800" u="sng" dirty="0" smtClean="0">
                <a:latin typeface="Segoe UI Semibold" panose="020B0702040204020203" pitchFamily="34" charset="0"/>
                <a:cs typeface="Segoe UI Semibold" panose="020B0702040204020203" pitchFamily="34" charset="0"/>
              </a:rPr>
              <a:t>Отгадай загадку</a:t>
            </a:r>
          </a:p>
          <a:p>
            <a:r>
              <a:rPr lang="ru-RU" sz="2800" i="1" dirty="0" smtClean="0">
                <a:latin typeface="Segoe UI Semibold" panose="020B0702040204020203" pitchFamily="34" charset="0"/>
                <a:cs typeface="Segoe UI Semibold" panose="020B0702040204020203" pitchFamily="34" charset="0"/>
              </a:rPr>
              <a:t>Эта буква, начало алфавита</a:t>
            </a:r>
          </a:p>
          <a:p>
            <a:r>
              <a:rPr lang="ru-RU" sz="2800" i="1" dirty="0" smtClean="0">
                <a:latin typeface="Segoe UI Semibold" panose="020B0702040204020203" pitchFamily="34" charset="0"/>
                <a:cs typeface="Segoe UI Semibold" panose="020B0702040204020203" pitchFamily="34" charset="0"/>
              </a:rPr>
              <a:t>Тем она и знаменита, </a:t>
            </a:r>
          </a:p>
          <a:p>
            <a:r>
              <a:rPr lang="ru-RU" sz="2800" i="1" dirty="0" smtClean="0">
                <a:latin typeface="Segoe UI Semibold" panose="020B0702040204020203" pitchFamily="34" charset="0"/>
                <a:cs typeface="Segoe UI Semibold" panose="020B0702040204020203" pitchFamily="34" charset="0"/>
              </a:rPr>
              <a:t>А узнать ее легко,</a:t>
            </a:r>
          </a:p>
          <a:p>
            <a:r>
              <a:rPr lang="ru-RU" sz="2800" i="1" dirty="0" smtClean="0">
                <a:latin typeface="Segoe UI Semibold" panose="020B0702040204020203" pitchFamily="34" charset="0"/>
                <a:cs typeface="Segoe UI Semibold" panose="020B0702040204020203" pitchFamily="34" charset="0"/>
              </a:rPr>
              <a:t>Ноги ставит широко.</a:t>
            </a:r>
            <a:endParaRPr lang="ru-RU" sz="2800" i="1" dirty="0"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821" y="3141347"/>
            <a:ext cx="991402" cy="1109261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70049" y="1944072"/>
            <a:ext cx="488804" cy="676806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4659" y="3413508"/>
            <a:ext cx="790039" cy="882622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4529" y="4410037"/>
            <a:ext cx="447568" cy="381038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2522" y="4414093"/>
            <a:ext cx="1890731" cy="2236695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79728" y="223625"/>
            <a:ext cx="1415300" cy="1186866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8281" y="3594428"/>
            <a:ext cx="969936" cy="1006128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848041" y="3290361"/>
            <a:ext cx="2732400" cy="3524870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6455" y="5372360"/>
            <a:ext cx="4990354" cy="6772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04066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>
        <p15:prstTrans prst="peelOff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1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6" dur="indefinite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bg1"/>
                                        </p:clrVal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mph" presetSubtype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indefinite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38E67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9" dur="indefinite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" dur="indefinite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" presetClass="emph" presetSubtype="1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15" dur="indefinite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bg1"/>
                                        </p:clrVal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6" presetID="1" presetClass="emph" presetSubtype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indefinite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22C2C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8" dur="indefinite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9" dur="indefinite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mph" presetSubtype="1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24" dur="indefinite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bg1"/>
                                        </p:clrVal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5" presetID="1" presetClass="emph" presetSubtype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indefinite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22C2C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7" dur="indefinite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8" dur="indefinite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>
            <a:hlinkClick r:id="" action="ppaction://hlinkshowjump?jump=nextslide">
              <a:snd r:embed="rId3" name="chimes.wav"/>
            </a:hlinkClick>
          </p:cNvPr>
          <p:cNvSpPr/>
          <p:nvPr/>
        </p:nvSpPr>
        <p:spPr>
          <a:xfrm>
            <a:off x="5747215" y="2856393"/>
            <a:ext cx="4340367" cy="616503"/>
          </a:xfrm>
          <a:prstGeom prst="rect">
            <a:avLst/>
          </a:prstGeom>
          <a:solidFill>
            <a:schemeClr val="bg1"/>
          </a:solidFill>
          <a:ln w="28575">
            <a:solidFill>
              <a:srgbClr val="CBB1FF"/>
            </a:solidFill>
          </a:ln>
          <a:effectLst>
            <a:outerShdw blurRad="50800" dist="38100" dir="2700000" algn="tl" rotWithShape="0">
              <a:srgbClr val="9966FF">
                <a:alpha val="32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ru-RU" sz="2000" b="1" dirty="0" smtClean="0">
                <a:solidFill>
                  <a:srgbClr val="9966FF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Буква Ж</a:t>
            </a:r>
            <a:endParaRPr lang="ru-RU" sz="2000" b="1" dirty="0">
              <a:solidFill>
                <a:srgbClr val="9966FF"/>
              </a:solidFill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5747214" y="3710318"/>
            <a:ext cx="4340367" cy="616503"/>
          </a:xfrm>
          <a:prstGeom prst="rect">
            <a:avLst/>
          </a:prstGeom>
          <a:solidFill>
            <a:schemeClr val="bg1"/>
          </a:solidFill>
          <a:ln w="28575">
            <a:solidFill>
              <a:srgbClr val="CBB1FF"/>
            </a:solidFill>
          </a:ln>
          <a:effectLst>
            <a:outerShdw blurRad="50800" dist="38100" dir="2700000" algn="tl" rotWithShape="0">
              <a:srgbClr val="9966FF">
                <a:alpha val="32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ru-RU" sz="2000" b="1" dirty="0" smtClean="0">
                <a:solidFill>
                  <a:srgbClr val="9966FF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Буква Ш</a:t>
            </a:r>
            <a:endParaRPr lang="ru-RU" sz="2000" b="1" dirty="0">
              <a:solidFill>
                <a:srgbClr val="9966FF"/>
              </a:solidFill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5747213" y="4564243"/>
            <a:ext cx="4340367" cy="616503"/>
          </a:xfrm>
          <a:prstGeom prst="rect">
            <a:avLst/>
          </a:prstGeom>
          <a:solidFill>
            <a:schemeClr val="bg1"/>
          </a:solidFill>
          <a:ln w="28575">
            <a:solidFill>
              <a:srgbClr val="CBB1FF"/>
            </a:solidFill>
          </a:ln>
          <a:effectLst>
            <a:outerShdw blurRad="50800" dist="38100" dir="2700000" algn="tl" rotWithShape="0">
              <a:srgbClr val="9966FF">
                <a:alpha val="32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ru-RU" sz="2000" b="1" dirty="0" smtClean="0">
                <a:solidFill>
                  <a:srgbClr val="9966FF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Буква Х</a:t>
            </a:r>
            <a:endParaRPr lang="ru-RU" sz="2000" b="1" dirty="0">
              <a:solidFill>
                <a:srgbClr val="9966FF"/>
              </a:solidFill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sp>
        <p:nvSpPr>
          <p:cNvPr id="16" name="Заголовок 1"/>
          <p:cNvSpPr>
            <a:spLocks noGrp="1"/>
          </p:cNvSpPr>
          <p:nvPr>
            <p:ph type="title"/>
          </p:nvPr>
        </p:nvSpPr>
        <p:spPr>
          <a:xfrm>
            <a:off x="1527335" y="992510"/>
            <a:ext cx="8439755" cy="1201660"/>
          </a:xfrm>
          <a:prstGeom prst="rect">
            <a:avLst/>
          </a:prstGeom>
          <a:solidFill>
            <a:schemeClr val="bg1"/>
          </a:solidFill>
          <a:ln w="28575">
            <a:solidFill>
              <a:srgbClr val="CBB1FF"/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ctr">
              <a:defRPr sz="4000">
                <a:solidFill>
                  <a:srgbClr val="AD6F64"/>
                </a:solidFill>
                <a:latin typeface="Garamond" panose="02020404030301010803" pitchFamily="18" charset="0"/>
                <a:cs typeface="Segoe UI Light" panose="020B0502040204020203" pitchFamily="34" charset="0"/>
              </a:defRPr>
            </a:lvl1pPr>
          </a:lstStyle>
          <a:p>
            <a:r>
              <a:rPr lang="ru-RU" sz="3600" b="1" dirty="0" smtClean="0">
                <a:solidFill>
                  <a:srgbClr val="9966FF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Какая буква похожа на жука?</a:t>
            </a:r>
            <a:endParaRPr lang="ru-RU" sz="3600" b="1" dirty="0">
              <a:solidFill>
                <a:srgbClr val="9966FF"/>
              </a:solidFill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pic>
        <p:nvPicPr>
          <p:cNvPr id="23" name="Рисунок 2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8440" y="93727"/>
            <a:ext cx="1210188" cy="532881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229" y="3472896"/>
            <a:ext cx="2730600" cy="3486869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2581" y="5333363"/>
            <a:ext cx="4631398" cy="628503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31597" y="4577078"/>
            <a:ext cx="2390218" cy="2292658"/>
          </a:xfrm>
          <a:prstGeom prst="rect">
            <a:avLst/>
          </a:prstGeom>
        </p:spPr>
      </p:pic>
      <p:pic>
        <p:nvPicPr>
          <p:cNvPr id="27" name="Рисунок 2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265065">
            <a:off x="446928" y="2480896"/>
            <a:ext cx="1105332" cy="1236735"/>
          </a:xfrm>
          <a:prstGeom prst="rect">
            <a:avLst/>
          </a:prstGeom>
        </p:spPr>
      </p:pic>
      <p:pic>
        <p:nvPicPr>
          <p:cNvPr id="28" name="Рисунок 27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82125" y="1862002"/>
            <a:ext cx="946493" cy="1057410"/>
          </a:xfrm>
          <a:prstGeom prst="rect">
            <a:avLst/>
          </a:prstGeom>
        </p:spPr>
      </p:pic>
      <p:pic>
        <p:nvPicPr>
          <p:cNvPr id="29" name="Рисунок 28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350" y="4355341"/>
            <a:ext cx="516931" cy="720983"/>
          </a:xfrm>
          <a:prstGeom prst="rect">
            <a:avLst/>
          </a:prstGeom>
        </p:spPr>
      </p:pic>
      <p:pic>
        <p:nvPicPr>
          <p:cNvPr id="30" name="Рисунок 29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6070" y="95817"/>
            <a:ext cx="1460862" cy="1225074"/>
          </a:xfrm>
          <a:prstGeom prst="rect">
            <a:avLst/>
          </a:prstGeom>
        </p:spPr>
      </p:pic>
      <p:pic>
        <p:nvPicPr>
          <p:cNvPr id="31" name="Рисунок 30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887" y="450156"/>
            <a:ext cx="839414" cy="870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055652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>
        <p15:prstTrans prst="peelOff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1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6" dur="indefinite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bg1"/>
                                        </p:clrVal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mph" presetSubtype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indefinite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38E67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9" dur="indefinite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" dur="indefinite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" presetClass="emph" presetSubtype="1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15" dur="indefinite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bg1"/>
                                        </p:clrVal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6" presetID="1" presetClass="emph" presetSubtype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indefinite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22C2C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8" dur="indefinite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9" dur="indefinite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mph" presetSubtype="1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24" dur="indefinite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bg1"/>
                                        </p:clrVal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5" presetID="1" presetClass="emph" presetSubtype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indefinite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22C2C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7" dur="indefinite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8" dur="indefinite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>
            <a:hlinkClick r:id="" action="ppaction://hlinkshowjump?jump=nextslide">
              <a:snd r:embed="rId3" name="chimes.wav"/>
            </a:hlinkClick>
          </p:cNvPr>
          <p:cNvSpPr/>
          <p:nvPr/>
        </p:nvSpPr>
        <p:spPr>
          <a:xfrm>
            <a:off x="2018570" y="1717032"/>
            <a:ext cx="3257700" cy="611408"/>
          </a:xfrm>
          <a:prstGeom prst="rect">
            <a:avLst/>
          </a:prstGeom>
          <a:solidFill>
            <a:schemeClr val="bg1"/>
          </a:solidFill>
          <a:ln w="28575">
            <a:solidFill>
              <a:srgbClr val="CBB1FF"/>
            </a:solidFill>
          </a:ln>
          <a:effectLst>
            <a:outerShdw blurRad="50800" dist="38100" dir="2700000" algn="tl" rotWithShape="0">
              <a:srgbClr val="9966FF">
                <a:alpha val="32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ru-RU" sz="2000" b="1" dirty="0">
                <a:solidFill>
                  <a:srgbClr val="9966FF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и</a:t>
            </a:r>
            <a:r>
              <a:rPr lang="ru-RU" sz="2000" b="1" dirty="0" smtClean="0">
                <a:solidFill>
                  <a:srgbClr val="9966FF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з 4 палочек</a:t>
            </a:r>
            <a:endParaRPr lang="ru-RU" sz="2000" b="1" dirty="0">
              <a:solidFill>
                <a:srgbClr val="9966FF"/>
              </a:solidFill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2018570" y="985610"/>
            <a:ext cx="3257700" cy="607189"/>
          </a:xfrm>
          <a:prstGeom prst="rect">
            <a:avLst/>
          </a:prstGeom>
          <a:solidFill>
            <a:schemeClr val="bg1"/>
          </a:solidFill>
          <a:ln w="28575">
            <a:solidFill>
              <a:srgbClr val="CBB1FF"/>
            </a:solidFill>
          </a:ln>
          <a:effectLst>
            <a:outerShdw blurRad="50800" dist="38100" dir="2700000" algn="tl" rotWithShape="0">
              <a:srgbClr val="9966FF">
                <a:alpha val="32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ru-RU" sz="2000" b="1" dirty="0">
                <a:solidFill>
                  <a:srgbClr val="9966FF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и</a:t>
            </a:r>
            <a:r>
              <a:rPr lang="ru-RU" sz="2000" b="1" dirty="0" smtClean="0">
                <a:solidFill>
                  <a:srgbClr val="9966FF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з 3 палочек</a:t>
            </a:r>
            <a:endParaRPr lang="ru-RU" sz="2000" b="1" dirty="0">
              <a:solidFill>
                <a:srgbClr val="9966FF"/>
              </a:solidFill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2018570" y="2452673"/>
            <a:ext cx="3257700" cy="605829"/>
          </a:xfrm>
          <a:prstGeom prst="rect">
            <a:avLst/>
          </a:prstGeom>
          <a:solidFill>
            <a:schemeClr val="bg1"/>
          </a:solidFill>
          <a:ln w="28575">
            <a:solidFill>
              <a:srgbClr val="CBB1FF"/>
            </a:solidFill>
          </a:ln>
          <a:effectLst>
            <a:outerShdw blurRad="50800" dist="38100" dir="2700000" algn="tl" rotWithShape="0">
              <a:srgbClr val="9966FF">
                <a:alpha val="32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ru-RU" sz="2000" b="1" dirty="0">
                <a:solidFill>
                  <a:srgbClr val="9966FF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и</a:t>
            </a:r>
            <a:r>
              <a:rPr lang="ru-RU" sz="2000" b="1" dirty="0" smtClean="0">
                <a:solidFill>
                  <a:srgbClr val="9966FF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з 5 палочек</a:t>
            </a:r>
            <a:endParaRPr lang="ru-RU" sz="2000" b="1" dirty="0">
              <a:solidFill>
                <a:srgbClr val="9966FF"/>
              </a:solidFill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sp>
        <p:nvSpPr>
          <p:cNvPr id="15" name="Заголовок 1"/>
          <p:cNvSpPr txBox="1">
            <a:spLocks/>
          </p:cNvSpPr>
          <p:nvPr/>
        </p:nvSpPr>
        <p:spPr>
          <a:xfrm>
            <a:off x="6370663" y="528070"/>
            <a:ext cx="4881760" cy="2605173"/>
          </a:xfrm>
          <a:prstGeom prst="rect">
            <a:avLst/>
          </a:prstGeom>
          <a:solidFill>
            <a:schemeClr val="bg1"/>
          </a:solidFill>
          <a:ln w="38100">
            <a:solidFill>
              <a:srgbClr val="9966FF">
                <a:alpha val="47000"/>
              </a:srgbClr>
            </a:solidFill>
            <a:prstDash val="solid"/>
          </a:ln>
          <a:effectLst>
            <a:outerShdw blurRad="254000" dist="38100" dir="2700000" algn="tl" rotWithShape="0">
              <a:srgbClr val="9966FF">
                <a:alpha val="34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>
                <a:solidFill>
                  <a:srgbClr val="9966FF"/>
                </a:solidFill>
                <a:latin typeface="Segoe UI Light" panose="020B0502040204020203" pitchFamily="34" charset="0"/>
                <a:ea typeface="+mj-ea"/>
                <a:cs typeface="Segoe UI Light" panose="020B0502040204020203" pitchFamily="34" charset="0"/>
              </a:defRPr>
            </a:lvl1pPr>
          </a:lstStyle>
          <a:p>
            <a:r>
              <a:rPr lang="ru-RU" sz="2800" b="1" dirty="0" smtClean="0">
                <a:latin typeface="Segoe UI Semibold" panose="020B0702040204020203" pitchFamily="34" charset="0"/>
                <a:cs typeface="Segoe UI Semibold" panose="020B0702040204020203" pitchFamily="34" charset="0"/>
              </a:rPr>
              <a:t>Из скольких счетных палочек  можно выложить  букву «М»?</a:t>
            </a:r>
            <a:endParaRPr lang="ru-RU" sz="2800" b="1" i="1" dirty="0"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pic>
        <p:nvPicPr>
          <p:cNvPr id="41" name="Рисунок 4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306" y="2916454"/>
            <a:ext cx="610828" cy="887430"/>
          </a:xfrm>
          <a:prstGeom prst="rect">
            <a:avLst/>
          </a:prstGeom>
        </p:spPr>
      </p:pic>
      <p:pic>
        <p:nvPicPr>
          <p:cNvPr id="42" name="Рисунок 4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8188" y="6025931"/>
            <a:ext cx="6373649" cy="644878"/>
          </a:xfrm>
          <a:prstGeom prst="rect">
            <a:avLst/>
          </a:prstGeom>
        </p:spPr>
      </p:pic>
      <p:pic>
        <p:nvPicPr>
          <p:cNvPr id="43" name="Рисунок 4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6956" y="3470113"/>
            <a:ext cx="2521699" cy="2418773"/>
          </a:xfrm>
          <a:prstGeom prst="rect">
            <a:avLst/>
          </a:prstGeom>
        </p:spPr>
      </p:pic>
      <p:pic>
        <p:nvPicPr>
          <p:cNvPr id="44" name="Рисунок 4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579" y="644878"/>
            <a:ext cx="912336" cy="1020795"/>
          </a:xfrm>
          <a:prstGeom prst="rect">
            <a:avLst/>
          </a:prstGeom>
        </p:spPr>
      </p:pic>
      <p:pic>
        <p:nvPicPr>
          <p:cNvPr id="45" name="Рисунок 44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8272" y="-7494"/>
            <a:ext cx="913569" cy="1020628"/>
          </a:xfrm>
          <a:prstGeom prst="rect">
            <a:avLst/>
          </a:prstGeom>
        </p:spPr>
      </p:pic>
      <p:pic>
        <p:nvPicPr>
          <p:cNvPr id="46" name="Рисунок 45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49174" y="3428999"/>
            <a:ext cx="460556" cy="642354"/>
          </a:xfrm>
          <a:prstGeom prst="rect">
            <a:avLst/>
          </a:prstGeom>
        </p:spPr>
      </p:pic>
      <p:pic>
        <p:nvPicPr>
          <p:cNvPr id="47" name="Рисунок 46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91837" y="98118"/>
            <a:ext cx="1303988" cy="1093520"/>
          </a:xfrm>
          <a:prstGeom prst="rect">
            <a:avLst/>
          </a:prstGeom>
        </p:spPr>
      </p:pic>
      <p:pic>
        <p:nvPicPr>
          <p:cNvPr id="48" name="Рисунок 47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1381" y="4298651"/>
            <a:ext cx="734300" cy="761699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847" y="3183688"/>
            <a:ext cx="3799071" cy="348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725398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>
        <p15:prstTrans prst="peelOff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1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6" dur="indefinite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bg1"/>
                                        </p:clrVal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mph" presetSubtype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indefinite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38E67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9" dur="indefinite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" dur="indefinite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" presetClass="emph" presetSubtype="1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15" dur="indefinite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bg1"/>
                                        </p:clrVal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6" presetID="1" presetClass="emph" presetSubtype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indefinite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22C2C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8" dur="indefinite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9" dur="indefinite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mph" presetSubtype="1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24" dur="indefinite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bg1"/>
                                        </p:clrVal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5" presetID="1" presetClass="emph" presetSubtype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indefinite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22C2C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7" dur="indefinite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8" dur="indefinite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>
            <a:hlinkClick r:id="" action="ppaction://hlinkshowjump?jump=nextslide">
              <a:snd r:embed="rId3" name="chimes.wav"/>
            </a:hlinkClick>
          </p:cNvPr>
          <p:cNvSpPr/>
          <p:nvPr/>
        </p:nvSpPr>
        <p:spPr>
          <a:xfrm>
            <a:off x="2143122" y="4514635"/>
            <a:ext cx="4340367" cy="616503"/>
          </a:xfrm>
          <a:prstGeom prst="rect">
            <a:avLst/>
          </a:prstGeom>
          <a:solidFill>
            <a:schemeClr val="bg1"/>
          </a:solidFill>
          <a:ln w="28575">
            <a:solidFill>
              <a:srgbClr val="CBB1FF"/>
            </a:solidFill>
          </a:ln>
          <a:effectLst>
            <a:outerShdw blurRad="50800" dist="38100" dir="2700000" algn="tl" rotWithShape="0">
              <a:srgbClr val="9966FF">
                <a:alpha val="32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ru-RU" sz="2000" b="1" dirty="0" smtClean="0">
                <a:solidFill>
                  <a:srgbClr val="9966FF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Буква Я</a:t>
            </a:r>
            <a:endParaRPr lang="ru-RU" sz="2000" b="1" dirty="0">
              <a:solidFill>
                <a:srgbClr val="9966FF"/>
              </a:solidFill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2143122" y="3721127"/>
            <a:ext cx="4340367" cy="616503"/>
          </a:xfrm>
          <a:prstGeom prst="rect">
            <a:avLst/>
          </a:prstGeom>
          <a:solidFill>
            <a:schemeClr val="bg1"/>
          </a:solidFill>
          <a:ln w="28575">
            <a:solidFill>
              <a:srgbClr val="CBB1FF"/>
            </a:solidFill>
          </a:ln>
          <a:effectLst>
            <a:outerShdw blurRad="50800" dist="38100" dir="2700000" algn="tl" rotWithShape="0">
              <a:srgbClr val="9966FF">
                <a:alpha val="32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ru-RU" sz="2000" b="1" dirty="0" smtClean="0">
                <a:solidFill>
                  <a:srgbClr val="9966FF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Буква К</a:t>
            </a:r>
            <a:endParaRPr lang="ru-RU" sz="2000" b="1" dirty="0">
              <a:solidFill>
                <a:srgbClr val="9966FF"/>
              </a:solidFill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2127908" y="2870368"/>
            <a:ext cx="4340367" cy="616503"/>
          </a:xfrm>
          <a:prstGeom prst="rect">
            <a:avLst/>
          </a:prstGeom>
          <a:solidFill>
            <a:schemeClr val="bg1"/>
          </a:solidFill>
          <a:ln w="28575">
            <a:solidFill>
              <a:srgbClr val="CBB1FF"/>
            </a:solidFill>
          </a:ln>
          <a:effectLst>
            <a:outerShdw blurRad="50800" dist="38100" dir="2700000" algn="tl" rotWithShape="0">
              <a:srgbClr val="9966FF">
                <a:alpha val="32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ru-RU" sz="2000" b="1" dirty="0" smtClean="0">
                <a:solidFill>
                  <a:srgbClr val="9966FF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Буква Г</a:t>
            </a:r>
            <a:endParaRPr lang="ru-RU" sz="2000" b="1" dirty="0">
              <a:solidFill>
                <a:srgbClr val="9966FF"/>
              </a:solidFill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sp>
        <p:nvSpPr>
          <p:cNvPr id="16" name="Заголовок 1"/>
          <p:cNvSpPr>
            <a:spLocks noGrp="1"/>
          </p:cNvSpPr>
          <p:nvPr>
            <p:ph type="title"/>
          </p:nvPr>
        </p:nvSpPr>
        <p:spPr>
          <a:xfrm>
            <a:off x="2143122" y="594004"/>
            <a:ext cx="8439755" cy="1878449"/>
          </a:xfrm>
          <a:prstGeom prst="rect">
            <a:avLst/>
          </a:prstGeom>
          <a:solidFill>
            <a:schemeClr val="bg1"/>
          </a:solidFill>
          <a:ln w="28575">
            <a:solidFill>
              <a:srgbClr val="CBB1FF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4000">
                <a:solidFill>
                  <a:srgbClr val="AD6F64"/>
                </a:solidFill>
                <a:latin typeface="Garamond" panose="02020404030301010803" pitchFamily="18" charset="0"/>
                <a:cs typeface="Segoe UI Light" panose="020B0502040204020203" pitchFamily="34" charset="0"/>
              </a:defRPr>
            </a:lvl1pPr>
          </a:lstStyle>
          <a:p>
            <a:r>
              <a:rPr lang="ru-RU" sz="3600" dirty="0" smtClean="0">
                <a:solidFill>
                  <a:srgbClr val="9966FF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Какая буква написана неправильно?</a:t>
            </a:r>
            <a:r>
              <a:rPr lang="en-US" sz="3600" dirty="0" smtClean="0">
                <a:solidFill>
                  <a:srgbClr val="9966FF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/>
            </a:r>
            <a:br>
              <a:rPr lang="en-US" sz="3600" dirty="0" smtClean="0">
                <a:solidFill>
                  <a:srgbClr val="9966FF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</a:br>
            <a:r>
              <a:rPr lang="en-US" sz="3600" dirty="0" smtClean="0">
                <a:solidFill>
                  <a:srgbClr val="9966FF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R </a:t>
            </a:r>
            <a:r>
              <a:rPr lang="ru-RU" sz="3600" dirty="0" smtClean="0">
                <a:solidFill>
                  <a:srgbClr val="9966FF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Г К</a:t>
            </a:r>
            <a:endParaRPr lang="ru-RU" sz="3600" dirty="0">
              <a:solidFill>
                <a:srgbClr val="9966FF"/>
              </a:solidFill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39344" y="2822804"/>
            <a:ext cx="3146726" cy="3593671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2019" y="5966014"/>
            <a:ext cx="6185241" cy="742002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238848" y="4071486"/>
            <a:ext cx="2599904" cy="2493785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47908" y="2177053"/>
            <a:ext cx="847554" cy="948312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5826" y="202695"/>
            <a:ext cx="439436" cy="608450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032" y="2357018"/>
            <a:ext cx="1095955" cy="1224387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3885" y="159527"/>
            <a:ext cx="491442" cy="418390"/>
          </a:xfrm>
          <a:prstGeom prst="rect">
            <a:avLst/>
          </a:prstGeom>
        </p:spPr>
      </p:pic>
      <p:pic>
        <p:nvPicPr>
          <p:cNvPr id="32" name="Рисунок 31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90295" y="159527"/>
            <a:ext cx="1799980" cy="1509457"/>
          </a:xfrm>
          <a:prstGeom prst="rect">
            <a:avLst/>
          </a:prstGeom>
        </p:spPr>
      </p:pic>
      <p:pic>
        <p:nvPicPr>
          <p:cNvPr id="33" name="Рисунок 32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96000" y="22282"/>
            <a:ext cx="715710" cy="742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713297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>
        <p15:prstTrans prst="peelOff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1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6" dur="indefinite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bg1"/>
                                        </p:clrVal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mph" presetSubtype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indefinite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38E67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9" dur="indefinite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" dur="indefinite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" presetClass="emph" presetSubtype="1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15" dur="indefinite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bg1"/>
                                        </p:clrVal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6" presetID="1" presetClass="emph" presetSubtype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indefinite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22C2C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8" dur="indefinite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9" dur="indefinite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mph" presetSubtype="1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24" dur="indefinite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bg1"/>
                                        </p:clrVal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5" presetID="1" presetClass="emph" presetSubtype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indefinite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22C2C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7" dur="indefinite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8" dur="indefinite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>
            <a:hlinkClick r:id="" action="ppaction://hlinkshowjump?jump=nextslide">
              <a:snd r:embed="rId3" name="chimes.wav"/>
            </a:hlinkClick>
          </p:cNvPr>
          <p:cNvSpPr/>
          <p:nvPr/>
        </p:nvSpPr>
        <p:spPr>
          <a:xfrm>
            <a:off x="2143122" y="4514635"/>
            <a:ext cx="4340367" cy="616503"/>
          </a:xfrm>
          <a:prstGeom prst="rect">
            <a:avLst/>
          </a:prstGeom>
          <a:solidFill>
            <a:schemeClr val="bg1"/>
          </a:solidFill>
          <a:ln w="28575">
            <a:solidFill>
              <a:srgbClr val="CBB1FF"/>
            </a:solidFill>
          </a:ln>
          <a:effectLst>
            <a:outerShdw blurRad="50800" dist="38100" dir="2700000" algn="tl" rotWithShape="0">
              <a:srgbClr val="9966FF">
                <a:alpha val="32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ru-RU" sz="2000" b="1" dirty="0" smtClean="0">
                <a:solidFill>
                  <a:srgbClr val="9966FF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О Т В Е</a:t>
            </a:r>
            <a:endParaRPr lang="ru-RU" sz="2000" b="1" dirty="0">
              <a:solidFill>
                <a:srgbClr val="9966FF"/>
              </a:solidFill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2143123" y="3681743"/>
            <a:ext cx="4340367" cy="616503"/>
          </a:xfrm>
          <a:prstGeom prst="rect">
            <a:avLst/>
          </a:prstGeom>
          <a:solidFill>
            <a:schemeClr val="bg1"/>
          </a:solidFill>
          <a:ln w="28575">
            <a:solidFill>
              <a:srgbClr val="CBB1FF"/>
            </a:solidFill>
          </a:ln>
          <a:effectLst>
            <a:outerShdw blurRad="50800" dist="38100" dir="2700000" algn="tl" rotWithShape="0">
              <a:srgbClr val="9966FF">
                <a:alpha val="32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ru-RU" sz="2000" b="1" dirty="0" smtClean="0">
                <a:solidFill>
                  <a:srgbClr val="9966FF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О Т В Ш </a:t>
            </a:r>
            <a:endParaRPr lang="ru-RU" sz="2000" b="1" dirty="0">
              <a:solidFill>
                <a:srgbClr val="9966FF"/>
              </a:solidFill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2143123" y="2846867"/>
            <a:ext cx="4340367" cy="616503"/>
          </a:xfrm>
          <a:prstGeom prst="rect">
            <a:avLst/>
          </a:prstGeom>
          <a:solidFill>
            <a:schemeClr val="bg1"/>
          </a:solidFill>
          <a:ln w="28575">
            <a:solidFill>
              <a:srgbClr val="CBB1FF"/>
            </a:solidFill>
          </a:ln>
          <a:effectLst>
            <a:outerShdw blurRad="50800" dist="38100" dir="2700000" algn="tl" rotWithShape="0">
              <a:srgbClr val="9966FF">
                <a:alpha val="32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ru-RU" sz="2000" b="1" dirty="0" smtClean="0">
                <a:solidFill>
                  <a:srgbClr val="9966FF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О Т Я Е</a:t>
            </a:r>
            <a:endParaRPr lang="ru-RU" sz="2000" b="1" dirty="0">
              <a:solidFill>
                <a:srgbClr val="9966FF"/>
              </a:solidFill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sp>
        <p:nvSpPr>
          <p:cNvPr id="16" name="Заголовок 1"/>
          <p:cNvSpPr>
            <a:spLocks noGrp="1"/>
          </p:cNvSpPr>
          <p:nvPr>
            <p:ph type="title"/>
          </p:nvPr>
        </p:nvSpPr>
        <p:spPr>
          <a:xfrm>
            <a:off x="2143124" y="730996"/>
            <a:ext cx="8439755" cy="1878449"/>
          </a:xfrm>
          <a:prstGeom prst="rect">
            <a:avLst/>
          </a:prstGeom>
          <a:solidFill>
            <a:schemeClr val="bg1"/>
          </a:solidFill>
          <a:ln w="28575">
            <a:solidFill>
              <a:srgbClr val="CBB1FF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4000">
                <a:solidFill>
                  <a:srgbClr val="AD6F64"/>
                </a:solidFill>
                <a:latin typeface="Garamond" panose="02020404030301010803" pitchFamily="18" charset="0"/>
                <a:cs typeface="Segoe UI Light" panose="020B0502040204020203" pitchFamily="34" charset="0"/>
              </a:defRPr>
            </a:lvl1pPr>
          </a:lstStyle>
          <a:p>
            <a:r>
              <a:rPr lang="ru-RU" sz="3600" dirty="0" smtClean="0">
                <a:solidFill>
                  <a:srgbClr val="9966FF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Догадайся, какие</a:t>
            </a:r>
            <a:r>
              <a:rPr lang="ru-RU" sz="3600" dirty="0">
                <a:solidFill>
                  <a:srgbClr val="9966FF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 </a:t>
            </a:r>
            <a:r>
              <a:rPr lang="ru-RU" sz="3600" dirty="0" smtClean="0">
                <a:solidFill>
                  <a:srgbClr val="9966FF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буквы </a:t>
            </a:r>
            <a:r>
              <a:rPr lang="ru-RU" sz="3600" dirty="0" err="1" smtClean="0">
                <a:solidFill>
                  <a:srgbClr val="9966FF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недописаны</a:t>
            </a:r>
            <a:r>
              <a:rPr lang="ru-RU" sz="3600" smtClean="0">
                <a:solidFill>
                  <a:srgbClr val="9966FF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-</a:t>
            </a:r>
            <a:r>
              <a:rPr lang="en-US" sz="3600" dirty="0" smtClean="0">
                <a:solidFill>
                  <a:srgbClr val="9966FF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/>
            </a:r>
            <a:br>
              <a:rPr lang="en-US" sz="3600" dirty="0" smtClean="0">
                <a:solidFill>
                  <a:srgbClr val="9966FF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</a:br>
            <a:r>
              <a:rPr lang="en-US" sz="3600" dirty="0" smtClean="0">
                <a:solidFill>
                  <a:srgbClr val="9966FF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U I  P  F   </a:t>
            </a:r>
            <a:endParaRPr lang="ru-RU" sz="3600" dirty="0">
              <a:solidFill>
                <a:srgbClr val="9966FF"/>
              </a:solidFill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39344" y="2822804"/>
            <a:ext cx="3146726" cy="3593671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2019" y="5966014"/>
            <a:ext cx="6185241" cy="742002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238848" y="4071486"/>
            <a:ext cx="2599904" cy="2493785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47908" y="2177053"/>
            <a:ext cx="847554" cy="948312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5826" y="202695"/>
            <a:ext cx="439436" cy="608450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032" y="2357018"/>
            <a:ext cx="1095955" cy="1224387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3885" y="159527"/>
            <a:ext cx="491442" cy="418390"/>
          </a:xfrm>
          <a:prstGeom prst="rect">
            <a:avLst/>
          </a:prstGeom>
        </p:spPr>
      </p:pic>
      <p:pic>
        <p:nvPicPr>
          <p:cNvPr id="32" name="Рисунок 31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90295" y="159527"/>
            <a:ext cx="1799980" cy="1509457"/>
          </a:xfrm>
          <a:prstGeom prst="rect">
            <a:avLst/>
          </a:prstGeom>
        </p:spPr>
      </p:pic>
      <p:pic>
        <p:nvPicPr>
          <p:cNvPr id="33" name="Рисунок 32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96000" y="22282"/>
            <a:ext cx="715710" cy="742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841967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>
        <p15:prstTrans prst="peelOff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1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6" dur="indefinite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bg1"/>
                                        </p:clrVal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mph" presetSubtype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indefinite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38E67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9" dur="indefinite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" dur="indefinite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" presetClass="emph" presetSubtype="1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15" dur="indefinite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bg1"/>
                                        </p:clrVal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6" presetID="1" presetClass="emph" presetSubtype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indefinite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22C2C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8" dur="indefinite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9" dur="indefinite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mph" presetSubtype="1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24" dur="indefinite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bg1"/>
                                        </p:clrVal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5" presetID="1" presetClass="emph" presetSubtype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indefinite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22C2C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7" dur="indefinite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8" dur="indefinite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>
            <a:hlinkClick r:id="" action="ppaction://hlinkshowjump?jump=nextslide">
              <a:snd r:embed="rId3" name="chimes.wav"/>
            </a:hlinkClick>
          </p:cNvPr>
          <p:cNvSpPr/>
          <p:nvPr/>
        </p:nvSpPr>
        <p:spPr>
          <a:xfrm>
            <a:off x="171300" y="2792350"/>
            <a:ext cx="4340367" cy="659304"/>
          </a:xfrm>
          <a:prstGeom prst="rect">
            <a:avLst/>
          </a:prstGeom>
          <a:solidFill>
            <a:schemeClr val="bg1"/>
          </a:solidFill>
          <a:ln w="28575">
            <a:solidFill>
              <a:srgbClr val="CBB1FF"/>
            </a:solidFill>
          </a:ln>
          <a:effectLst>
            <a:outerShdw blurRad="50800" dist="38100" dir="2700000" algn="tl" rotWithShape="0">
              <a:srgbClr val="9966FF">
                <a:alpha val="32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ru-RU" sz="2000" b="1" dirty="0" smtClean="0">
                <a:solidFill>
                  <a:srgbClr val="9966FF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слон</a:t>
            </a:r>
            <a:r>
              <a:rPr lang="ru-RU" sz="2000" b="1" dirty="0">
                <a:solidFill>
                  <a:srgbClr val="9966FF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, лиса, белка, петух, ворона, </a:t>
            </a:r>
            <a:r>
              <a:rPr lang="ru-RU" sz="2000" b="1" dirty="0" smtClean="0">
                <a:solidFill>
                  <a:srgbClr val="9966FF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корова</a:t>
            </a:r>
            <a:endParaRPr lang="ru-RU" sz="2000" b="1" dirty="0">
              <a:solidFill>
                <a:srgbClr val="9966FF"/>
              </a:solidFill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171300" y="1942636"/>
            <a:ext cx="4340367" cy="616503"/>
          </a:xfrm>
          <a:prstGeom prst="rect">
            <a:avLst/>
          </a:prstGeom>
          <a:solidFill>
            <a:schemeClr val="bg1"/>
          </a:solidFill>
          <a:ln w="28575">
            <a:solidFill>
              <a:srgbClr val="CBB1FF"/>
            </a:solidFill>
          </a:ln>
          <a:effectLst>
            <a:outerShdw blurRad="50800" dist="38100" dir="2700000" algn="tl" rotWithShape="0">
              <a:srgbClr val="9966FF">
                <a:alpha val="32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ru-RU" sz="2000" b="1" dirty="0" smtClean="0">
                <a:solidFill>
                  <a:srgbClr val="9966FF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сон, лиса, белка, петух, ворона, корона</a:t>
            </a:r>
            <a:endParaRPr lang="ru-RU" sz="2000" b="1" dirty="0">
              <a:solidFill>
                <a:srgbClr val="9966FF"/>
              </a:solidFill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1231514" y="672510"/>
            <a:ext cx="4340367" cy="873998"/>
          </a:xfrm>
          <a:prstGeom prst="rect">
            <a:avLst/>
          </a:prstGeom>
          <a:solidFill>
            <a:schemeClr val="bg1"/>
          </a:solidFill>
          <a:ln w="28575">
            <a:solidFill>
              <a:srgbClr val="CBB1FF"/>
            </a:solidFill>
          </a:ln>
          <a:effectLst>
            <a:outerShdw blurRad="50800" dist="38100" dir="2700000" algn="tl" rotWithShape="0">
              <a:srgbClr val="9966FF">
                <a:alpha val="32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ru-RU" sz="2400" b="1" dirty="0">
                <a:solidFill>
                  <a:srgbClr val="9966FF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Какие здесь слова спрятались? </a:t>
            </a:r>
          </a:p>
        </p:txBody>
      </p:sp>
      <p:sp>
        <p:nvSpPr>
          <p:cNvPr id="16" name="Заголовок 1"/>
          <p:cNvSpPr>
            <a:spLocks noGrp="1"/>
          </p:cNvSpPr>
          <p:nvPr>
            <p:ph type="title"/>
          </p:nvPr>
        </p:nvSpPr>
        <p:spPr>
          <a:xfrm>
            <a:off x="6066000" y="501432"/>
            <a:ext cx="4882774" cy="5263979"/>
          </a:xfrm>
          <a:prstGeom prst="rect">
            <a:avLst/>
          </a:prstGeom>
          <a:solidFill>
            <a:schemeClr val="bg1"/>
          </a:solidFill>
          <a:ln w="28575">
            <a:solidFill>
              <a:srgbClr val="CBB1FF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4000">
                <a:solidFill>
                  <a:srgbClr val="AD6F64"/>
                </a:solidFill>
                <a:latin typeface="Garamond" panose="02020404030301010803" pitchFamily="18" charset="0"/>
                <a:cs typeface="Segoe UI Light" panose="020B0502040204020203" pitchFamily="34" charset="0"/>
              </a:defRPr>
            </a:lvl1pPr>
          </a:lstStyle>
          <a:p>
            <a:r>
              <a:rPr lang="ru-RU" sz="3600" b="1" dirty="0">
                <a:solidFill>
                  <a:srgbClr val="9966FF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Какие</a:t>
            </a:r>
            <a:endParaRPr lang="ru-RU" sz="3600" dirty="0">
              <a:solidFill>
                <a:srgbClr val="9966FF"/>
              </a:solidFill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1313" y="3264329"/>
            <a:ext cx="3146726" cy="3593671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2894" y="5949492"/>
            <a:ext cx="6185241" cy="742002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68438" y="4077852"/>
            <a:ext cx="2599904" cy="2493785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21519" y="3239013"/>
            <a:ext cx="847554" cy="948312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7033" y="-32680"/>
            <a:ext cx="439436" cy="608450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559" y="152504"/>
            <a:ext cx="1095955" cy="1224387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4816" y="56056"/>
            <a:ext cx="491442" cy="418390"/>
          </a:xfrm>
          <a:prstGeom prst="rect">
            <a:avLst/>
          </a:prstGeom>
        </p:spPr>
      </p:pic>
      <p:pic>
        <p:nvPicPr>
          <p:cNvPr id="32" name="Рисунок 31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54233" y="159527"/>
            <a:ext cx="1799980" cy="1509457"/>
          </a:xfrm>
          <a:prstGeom prst="rect">
            <a:avLst/>
          </a:prstGeom>
        </p:spPr>
      </p:pic>
      <p:pic>
        <p:nvPicPr>
          <p:cNvPr id="33" name="Рисунок 32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1892" y="73174"/>
            <a:ext cx="715710" cy="742416"/>
          </a:xfrm>
          <a:prstGeom prst="rect">
            <a:avLst/>
          </a:prstGeom>
        </p:spPr>
      </p:pic>
      <p:pic>
        <p:nvPicPr>
          <p:cNvPr id="23" name="Picture 5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711" y="548072"/>
            <a:ext cx="4783351" cy="5309379"/>
          </a:xfrm>
          <a:prstGeom prst="rect">
            <a:avLst/>
          </a:prstGeom>
          <a:ln/>
          <a:ex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</p:spTree>
    <p:extLst>
      <p:ext uri="{BB962C8B-B14F-4D97-AF65-F5344CB8AC3E}">
        <p14:creationId xmlns:p14="http://schemas.microsoft.com/office/powerpoint/2010/main" val="23067506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>
        <p15:prstTrans prst="peelOff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1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6" dur="indefinite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bg1"/>
                                        </p:clrVal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mph" presetSubtype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indefinite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38E67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9" dur="indefinite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" dur="indefinite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" presetClass="emph" presetSubtype="1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15" dur="indefinite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bg1"/>
                                        </p:clrVal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6" presetID="1" presetClass="emph" presetSubtype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indefinite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22C2C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8" dur="indefinite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9" dur="indefinite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mph" presetSubtype="1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24" dur="indefinite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bg1"/>
                                        </p:clrVal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5" presetID="1" presetClass="emph" presetSubtype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indefinite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22C2C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7" dur="indefinite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8" dur="indefinite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>
            <a:hlinkClick r:id="" action="ppaction://hlinkshowjump?jump=nextslide">
              <a:snd r:embed="rId3" name="chimes.wav"/>
            </a:hlinkClick>
          </p:cNvPr>
          <p:cNvSpPr/>
          <p:nvPr/>
        </p:nvSpPr>
        <p:spPr>
          <a:xfrm>
            <a:off x="171300" y="2792350"/>
            <a:ext cx="4340367" cy="659304"/>
          </a:xfrm>
          <a:prstGeom prst="rect">
            <a:avLst/>
          </a:prstGeom>
          <a:solidFill>
            <a:schemeClr val="bg1"/>
          </a:solidFill>
          <a:ln w="28575">
            <a:solidFill>
              <a:srgbClr val="CBB1FF"/>
            </a:solidFill>
          </a:ln>
          <a:effectLst>
            <a:outerShdw blurRad="50800" dist="38100" dir="2700000" algn="tl" rotWithShape="0">
              <a:srgbClr val="9966FF">
                <a:alpha val="32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ru-RU" sz="2000" b="1" dirty="0">
                <a:solidFill>
                  <a:srgbClr val="9966FF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к</a:t>
            </a:r>
            <a:r>
              <a:rPr lang="ru-RU" sz="2000" b="1" dirty="0" smtClean="0">
                <a:solidFill>
                  <a:srgbClr val="9966FF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ошка, собака</a:t>
            </a:r>
            <a:endParaRPr lang="ru-RU" sz="2000" b="1" dirty="0">
              <a:solidFill>
                <a:srgbClr val="9966FF"/>
              </a:solidFill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171300" y="1970691"/>
            <a:ext cx="4340367" cy="616503"/>
          </a:xfrm>
          <a:prstGeom prst="rect">
            <a:avLst/>
          </a:prstGeom>
          <a:solidFill>
            <a:schemeClr val="bg1"/>
          </a:solidFill>
          <a:ln w="28575">
            <a:solidFill>
              <a:srgbClr val="CBB1FF"/>
            </a:solidFill>
          </a:ln>
          <a:effectLst>
            <a:outerShdw blurRad="50800" dist="38100" dir="2700000" algn="tl" rotWithShape="0">
              <a:srgbClr val="9966FF">
                <a:alpha val="32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ru-RU" sz="2000" b="1" dirty="0">
                <a:solidFill>
                  <a:srgbClr val="9966FF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к</a:t>
            </a:r>
            <a:r>
              <a:rPr lang="ru-RU" sz="2000" b="1" dirty="0" smtClean="0">
                <a:solidFill>
                  <a:srgbClr val="9966FF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ашка, собака</a:t>
            </a:r>
            <a:endParaRPr lang="ru-RU" sz="2000" b="1" dirty="0">
              <a:solidFill>
                <a:srgbClr val="9966FF"/>
              </a:solidFill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1231514" y="672510"/>
            <a:ext cx="4340367" cy="873998"/>
          </a:xfrm>
          <a:prstGeom prst="rect">
            <a:avLst/>
          </a:prstGeom>
          <a:solidFill>
            <a:schemeClr val="bg1"/>
          </a:solidFill>
          <a:ln w="28575">
            <a:solidFill>
              <a:srgbClr val="CBB1FF"/>
            </a:solidFill>
          </a:ln>
          <a:effectLst>
            <a:outerShdw blurRad="50800" dist="38100" dir="2700000" algn="tl" rotWithShape="0">
              <a:srgbClr val="9966FF">
                <a:alpha val="32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ru-RU" sz="2400" b="1">
                <a:solidFill>
                  <a:srgbClr val="9966FF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Расшифруй слова</a:t>
            </a:r>
            <a:endParaRPr lang="ru-RU" sz="2400" b="1" dirty="0">
              <a:solidFill>
                <a:srgbClr val="9966FF"/>
              </a:solidFill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sp>
        <p:nvSpPr>
          <p:cNvPr id="16" name="Заголовок 1"/>
          <p:cNvSpPr>
            <a:spLocks noGrp="1"/>
          </p:cNvSpPr>
          <p:nvPr>
            <p:ph type="title"/>
          </p:nvPr>
        </p:nvSpPr>
        <p:spPr>
          <a:xfrm>
            <a:off x="6066000" y="501432"/>
            <a:ext cx="4882774" cy="5263979"/>
          </a:xfrm>
          <a:prstGeom prst="rect">
            <a:avLst/>
          </a:prstGeom>
          <a:solidFill>
            <a:schemeClr val="bg1"/>
          </a:solidFill>
          <a:ln w="28575">
            <a:solidFill>
              <a:srgbClr val="CBB1FF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4000">
                <a:solidFill>
                  <a:srgbClr val="AD6F64"/>
                </a:solidFill>
                <a:latin typeface="Garamond" panose="02020404030301010803" pitchFamily="18" charset="0"/>
                <a:cs typeface="Segoe UI Light" panose="020B0502040204020203" pitchFamily="34" charset="0"/>
              </a:defRPr>
            </a:lvl1pPr>
          </a:lstStyle>
          <a:p>
            <a:endParaRPr lang="ru-RU" sz="3600" dirty="0">
              <a:solidFill>
                <a:srgbClr val="9966FF"/>
              </a:solidFill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1313" y="3264329"/>
            <a:ext cx="3146726" cy="3593671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2894" y="5949492"/>
            <a:ext cx="6185241" cy="742002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68438" y="4077852"/>
            <a:ext cx="2599904" cy="2493785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21519" y="3239013"/>
            <a:ext cx="847554" cy="948312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7033" y="-32680"/>
            <a:ext cx="439436" cy="608450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559" y="152504"/>
            <a:ext cx="1095955" cy="1224387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4816" y="56056"/>
            <a:ext cx="491442" cy="418390"/>
          </a:xfrm>
          <a:prstGeom prst="rect">
            <a:avLst/>
          </a:prstGeom>
        </p:spPr>
      </p:pic>
      <p:pic>
        <p:nvPicPr>
          <p:cNvPr id="32" name="Рисунок 31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54233" y="159527"/>
            <a:ext cx="1799980" cy="1509457"/>
          </a:xfrm>
          <a:prstGeom prst="rect">
            <a:avLst/>
          </a:prstGeom>
        </p:spPr>
      </p:pic>
      <p:pic>
        <p:nvPicPr>
          <p:cNvPr id="33" name="Рисунок 32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1892" y="73174"/>
            <a:ext cx="715710" cy="742416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6077602" y="501432"/>
            <a:ext cx="4882774" cy="52639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600164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>
        <p15:prstTrans prst="peelOff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1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6" dur="indefinite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bg1"/>
                                        </p:clrVal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mph" presetSubtype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indefinite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38E67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9" dur="indefinite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" dur="indefinite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" presetClass="emph" presetSubtype="1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15" dur="indefinite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bg1"/>
                                        </p:clrVal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6" presetID="1" presetClass="emph" presetSubtype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indefinite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22C2C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8" dur="indefinite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9" dur="indefinite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mph" presetSubtype="1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24" dur="indefinite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bg1"/>
                                        </p:clrVal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5" presetID="1" presetClass="emph" presetSubtype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indefinite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22C2C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7" dur="indefinite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8" dur="indefinite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МОЛОДЕЦ!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3778809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1">
  <a:themeElements>
    <a:clrScheme name="Другая 1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1E4E79"/>
      </a:hlink>
      <a:folHlink>
        <a:srgbClr val="1E4E79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Презентация1" id="{29B2E39B-AEB3-4C3A-A91A-A38E025EC92F}" vid="{E5ABECA3-E497-44CD-96B3-857219B8D459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9AC5EAA778EFE4AB81F53BA0C48C9BB" ma:contentTypeVersion="" ma:contentTypeDescription="Create a new document." ma:contentTypeScope="" ma:versionID="84a7b908d236d3feec5cdc52fe85ba7c">
  <xsd:schema xmlns:xsd="http://www.w3.org/2001/XMLSchema" xmlns:xs="http://www.w3.org/2001/XMLSchema" xmlns:p="http://schemas.microsoft.com/office/2006/metadata/properties" xmlns:ns1="http://schemas.microsoft.com/sharepoint/v3" xmlns:ns2="6ee78bd2-4339-4042-adc0-bcc646419980" xmlns:ns3="2547570a-e5f4-4946-a4c3-82580e42479e" targetNamespace="http://schemas.microsoft.com/office/2006/metadata/properties" ma:root="true" ma:fieldsID="af74c33d54415a86935cc44ad597ec52" ns1:_="" ns2:_="" ns3:_="">
    <xsd:import namespace="http://schemas.microsoft.com/sharepoint/v3"/>
    <xsd:import namespace="6ee78bd2-4339-4042-adc0-bcc646419980"/>
    <xsd:import namespace="2547570a-e5f4-4946-a4c3-82580e42479e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ingHintHash" minOccurs="0"/>
                <xsd:element ref="ns3:SharedWithDetails" minOccurs="0"/>
                <xsd:element ref="ns1:_ip_UnifiedCompliancePolicyProperties" minOccurs="0"/>
                <xsd:element ref="ns1:_ip_UnifiedCompliancePolicyUIAc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11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12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ee78bd2-4339-4042-adc0-bcc646419980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ingHintHash" ma:index="9" nillable="true" ma:displayName="Sharing Hint Hash" ma:internalName="SharingHintHash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547570a-e5f4-4946-a4c3-82580e42479e" elementFormDefault="qualified">
    <xsd:import namespace="http://schemas.microsoft.com/office/2006/documentManagement/types"/>
    <xsd:import namespace="http://schemas.microsoft.com/office/infopath/2007/PartnerControls"/>
    <xsd:element name="SharedWithDetails" ma:index="10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_ip_UnifiedCompliancePolicyProperties xmlns="http://schemas.microsoft.com/sharepoint/v3" xsi:nil="true"/>
  </documentManagement>
</p:properties>
</file>

<file path=customXml/itemProps1.xml><?xml version="1.0" encoding="utf-8"?>
<ds:datastoreItem xmlns:ds="http://schemas.openxmlformats.org/officeDocument/2006/customXml" ds:itemID="{10AC0AB6-6195-4BF1-AFCE-F174761110E0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5E6C0FC8-744D-4535-B45B-61EDC53BE19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6ee78bd2-4339-4042-adc0-bcc646419980"/>
    <ds:schemaRef ds:uri="2547570a-e5f4-4946-a4c3-82580e42479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4672A6D6-8380-4A4E-A74C-8B9930E2694F}">
  <ds:schemaRefs>
    <ds:schemaRef ds:uri="http://schemas.microsoft.com/office/2006/metadata/properties"/>
    <ds:schemaRef ds:uri="http://schemas.microsoft.com/office/infopath/2007/PartnerControls"/>
    <ds:schemaRef ds:uri="http://schemas.microsoft.com/sharepoint/v3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Шаблон теста по русскому языку с веселой мышкой</Template>
  <TotalTime>0</TotalTime>
  <Words>143</Words>
  <Application>Microsoft Office PowerPoint</Application>
  <PresentationFormat>Широкоэкранный</PresentationFormat>
  <Paragraphs>36</Paragraphs>
  <Slides>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5" baseType="lpstr">
      <vt:lpstr>Arial</vt:lpstr>
      <vt:lpstr>Calibri</vt:lpstr>
      <vt:lpstr>Segoe UI</vt:lpstr>
      <vt:lpstr>Segoe UI Light</vt:lpstr>
      <vt:lpstr>Segoe UI Semibold</vt:lpstr>
      <vt:lpstr>Тема1</vt:lpstr>
      <vt:lpstr>Профилактика и коррекция дисграфии у детей с ОНР</vt:lpstr>
      <vt:lpstr>Презентация PowerPoint</vt:lpstr>
      <vt:lpstr>Какая буква похожа на жука?</vt:lpstr>
      <vt:lpstr>Презентация PowerPoint</vt:lpstr>
      <vt:lpstr>Какая буква написана неправильно? R Г К</vt:lpstr>
      <vt:lpstr>Догадайся, какие буквы недописаны- U I  P  F   </vt:lpstr>
      <vt:lpstr>Какие</vt:lpstr>
      <vt:lpstr>Презентация PowerPoint</vt:lpstr>
      <vt:lpstr>МОЛОДЕЦ!</vt:lpstr>
    </vt:vector>
  </TitlesOfParts>
  <Manager/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2020-04-23T17:26:39Z</dcterms:created>
  <dcterms:modified xsi:type="dcterms:W3CDTF">2020-04-24T07:11:07Z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0x01010019AC5EAA778EFE4AB81F53BA0C48C9BB</vt:lpwstr>
  </property>
</Properties>
</file>