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72400" cy="1440160"/>
          </a:xfrm>
        </p:spPr>
        <p:txBody>
          <a:bodyPr>
            <a:normAutofit/>
          </a:bodyPr>
          <a:lstStyle/>
          <a:p>
            <a:r>
              <a:rPr lang="de-DE" sz="6600" dirty="0" smtClean="0"/>
              <a:t>At </a:t>
            </a:r>
            <a:r>
              <a:rPr lang="de-DE" sz="6600" dirty="0" err="1" smtClean="0"/>
              <a:t>the</a:t>
            </a:r>
            <a:r>
              <a:rPr lang="de-DE" sz="6600" dirty="0" smtClean="0"/>
              <a:t> Zoo - Im Zoo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0" y="1556792"/>
            <a:ext cx="9144000" cy="519975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8" descr="https://1.bp.blogspot.com/-AkFXurZJ0ck/V2PgGMc8VfI/AAAAAAAAFwk/XWUt55_mKwAF6Ogt3IdW5VrBnZ_i9U8cwCKgB/s1600/853680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4149080"/>
            <a:ext cx="309634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mages.fineartamerica.com/images-medium-large/a-submissive-beta-gray-wolf-canis-jim-and-jamie-dutch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237626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llaboutwildlife.com/wp-content/uploads/2009/09/chimpThomasLers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48880"/>
            <a:ext cx="212423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krestianin.ru/upload/medialibrary/886/Zebra_running_Ngorongo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201416"/>
            <a:ext cx="3096344" cy="155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klimbo.ru/images/photoblog/animals/1/985_African_Elephant%20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530" y="1772816"/>
            <a:ext cx="212474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153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600" b="1" dirty="0" smtClean="0"/>
              <a:t>  </a:t>
            </a:r>
            <a:r>
              <a:rPr lang="de-DE" sz="4400" b="1" dirty="0" smtClean="0"/>
              <a:t> </a:t>
            </a:r>
            <a:r>
              <a:rPr lang="de-DE" sz="4400" b="1" dirty="0" err="1" smtClean="0"/>
              <a:t>cat</a:t>
            </a:r>
            <a:r>
              <a:rPr lang="de-DE" sz="4400" b="1" dirty="0" smtClean="0"/>
              <a:t>                                      die Katze                                                                 </a:t>
            </a:r>
          </a:p>
          <a:p>
            <a:pPr marL="0" indent="0">
              <a:buNone/>
            </a:pPr>
            <a:r>
              <a:rPr lang="de-DE" sz="4400" b="1" dirty="0" smtClean="0"/>
              <a:t>  </a:t>
            </a:r>
            <a:r>
              <a:rPr lang="de-DE" sz="4400" b="1" dirty="0" err="1" smtClean="0"/>
              <a:t>dog</a:t>
            </a:r>
            <a:r>
              <a:rPr lang="de-DE" sz="4400" b="1" dirty="0" smtClean="0"/>
              <a:t>                                     der Hund           </a:t>
            </a:r>
          </a:p>
          <a:p>
            <a:pPr marL="0" indent="0">
              <a:buNone/>
            </a:pPr>
            <a:r>
              <a:rPr lang="de-DE" sz="4400" b="1" dirty="0" smtClean="0"/>
              <a:t>   </a:t>
            </a:r>
            <a:r>
              <a:rPr lang="de-DE" sz="4400" b="1" dirty="0" err="1" smtClean="0"/>
              <a:t>horse</a:t>
            </a:r>
            <a:r>
              <a:rPr lang="de-DE" sz="4400" b="1" dirty="0" smtClean="0"/>
              <a:t>                                 das Pferd                                   </a:t>
            </a:r>
            <a:r>
              <a:rPr lang="de-DE" sz="4400" b="1" dirty="0" err="1" smtClean="0"/>
              <a:t>cow</a:t>
            </a:r>
            <a:r>
              <a:rPr lang="de-DE" sz="4400" b="1" dirty="0" smtClean="0"/>
              <a:t>                                        die Kuh</a:t>
            </a:r>
          </a:p>
          <a:p>
            <a:pPr marL="0" indent="0">
              <a:buNone/>
            </a:pPr>
            <a:r>
              <a:rPr lang="de-DE" sz="4400" b="1" dirty="0" smtClean="0"/>
              <a:t>    </a:t>
            </a:r>
            <a:r>
              <a:rPr lang="de-DE" sz="4400" b="1" dirty="0" err="1" smtClean="0"/>
              <a:t>hamster</a:t>
            </a:r>
            <a:r>
              <a:rPr lang="de-DE" sz="4400" b="1" dirty="0" smtClean="0"/>
              <a:t>                    der  Hamster</a:t>
            </a:r>
          </a:p>
          <a:p>
            <a:pPr marL="0" indent="0">
              <a:buNone/>
            </a:pPr>
            <a:r>
              <a:rPr lang="de-DE" sz="4400" b="1" dirty="0" smtClean="0"/>
              <a:t>     </a:t>
            </a:r>
            <a:r>
              <a:rPr lang="de-DE" sz="4400" b="1" dirty="0" err="1" smtClean="0"/>
              <a:t>swine</a:t>
            </a:r>
            <a:r>
              <a:rPr lang="de-DE" sz="4400" b="1" dirty="0" smtClean="0"/>
              <a:t>                         </a:t>
            </a:r>
            <a:r>
              <a:rPr lang="de-DE" sz="4400" b="1" dirty="0"/>
              <a:t>d</a:t>
            </a:r>
            <a:r>
              <a:rPr lang="de-DE" sz="4400" b="1" dirty="0" smtClean="0"/>
              <a:t>as Schwein</a:t>
            </a:r>
            <a:endParaRPr lang="ru-RU" sz="4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498178"/>
          </a:xfrm>
        </p:spPr>
        <p:txBody>
          <a:bodyPr>
            <a:noAutofit/>
          </a:bodyPr>
          <a:lstStyle/>
          <a:p>
            <a:r>
              <a:rPr lang="de-DE" sz="6000" b="1" dirty="0" err="1" smtClean="0"/>
              <a:t>Domestic</a:t>
            </a:r>
            <a:r>
              <a:rPr lang="de-DE" sz="6000" b="1" dirty="0" smtClean="0"/>
              <a:t> Animals - Haustiere</a:t>
            </a:r>
            <a:endParaRPr lang="ru-RU" sz="6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73032"/>
            <a:ext cx="1584175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2204864"/>
            <a:ext cx="133214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25162"/>
            <a:ext cx="2160240" cy="97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Портрет Джерси теленка Фото со сто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89039"/>
            <a:ext cx="1998222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8" y="4869160"/>
            <a:ext cx="163818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 descr="Молодая красивая поросенок на зеленой траве. Фото со сток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949280"/>
            <a:ext cx="1494166" cy="74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07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268760"/>
            <a:ext cx="6400800" cy="5256584"/>
          </a:xfrm>
        </p:spPr>
        <p:txBody>
          <a:bodyPr>
            <a:normAutofit/>
          </a:bodyPr>
          <a:lstStyle/>
          <a:p>
            <a:r>
              <a:rPr lang="de-DE" dirty="0" smtClean="0"/>
              <a:t> </a:t>
            </a:r>
            <a:r>
              <a:rPr lang="de-DE" sz="3600" b="1" dirty="0" err="1" smtClean="0"/>
              <a:t>wolf</a:t>
            </a:r>
            <a:r>
              <a:rPr lang="de-DE" sz="3600" b="1" dirty="0" smtClean="0"/>
              <a:t>                      der Wolf</a:t>
            </a:r>
          </a:p>
          <a:p>
            <a:r>
              <a:rPr lang="de-DE" sz="3600" b="1" dirty="0" smtClean="0"/>
              <a:t> Fox                        der Fuchs</a:t>
            </a:r>
          </a:p>
          <a:p>
            <a:r>
              <a:rPr lang="de-DE" sz="3600" b="1" dirty="0" err="1" smtClean="0"/>
              <a:t>elephant</a:t>
            </a:r>
            <a:r>
              <a:rPr lang="de-DE" sz="3600" b="1" dirty="0" smtClean="0"/>
              <a:t>               der Elefant</a:t>
            </a:r>
          </a:p>
          <a:p>
            <a:r>
              <a:rPr lang="de-DE" sz="3600" b="1" dirty="0" smtClean="0"/>
              <a:t> </a:t>
            </a:r>
            <a:r>
              <a:rPr lang="de-DE" sz="3600" b="1" dirty="0" err="1" smtClean="0"/>
              <a:t>crocodile</a:t>
            </a:r>
            <a:r>
              <a:rPr lang="de-DE" sz="3600" b="1" dirty="0" smtClean="0"/>
              <a:t>             das Krokodil </a:t>
            </a:r>
          </a:p>
          <a:p>
            <a:r>
              <a:rPr lang="de-DE" sz="3200" b="1" dirty="0" smtClean="0"/>
              <a:t> </a:t>
            </a:r>
            <a:r>
              <a:rPr lang="de-DE" sz="3600" b="1" dirty="0" err="1" smtClean="0"/>
              <a:t>bear</a:t>
            </a:r>
            <a:r>
              <a:rPr lang="de-DE" sz="3600" b="1" dirty="0" smtClean="0"/>
              <a:t>                      der Bär</a:t>
            </a:r>
          </a:p>
          <a:p>
            <a:r>
              <a:rPr lang="de-DE" sz="3200" b="1" dirty="0" smtClean="0"/>
              <a:t>Tiger                         der Tiger </a:t>
            </a:r>
          </a:p>
          <a:p>
            <a:r>
              <a:rPr lang="de-DE" sz="3200" b="1" dirty="0" smtClean="0"/>
              <a:t> </a:t>
            </a:r>
            <a:r>
              <a:rPr lang="de-DE" sz="3200" b="1" dirty="0" err="1" smtClean="0"/>
              <a:t>monkey</a:t>
            </a:r>
            <a:r>
              <a:rPr lang="de-DE" sz="3200" b="1" dirty="0" smtClean="0"/>
              <a:t>                   der Affe</a:t>
            </a:r>
          </a:p>
          <a:p>
            <a:r>
              <a:rPr lang="de-DE" sz="3200" b="1" dirty="0" smtClean="0"/>
              <a:t> </a:t>
            </a:r>
            <a:r>
              <a:rPr lang="de-DE" sz="3200" b="1" dirty="0" err="1" smtClean="0"/>
              <a:t>zebra</a:t>
            </a:r>
            <a:r>
              <a:rPr lang="de-DE" sz="3200" b="1" dirty="0" smtClean="0"/>
              <a:t>                        das </a:t>
            </a:r>
            <a:r>
              <a:rPr lang="de-DE" sz="3200" b="1" dirty="0"/>
              <a:t>Z</a:t>
            </a:r>
            <a:r>
              <a:rPr lang="de-DE" sz="3200" b="1" dirty="0" smtClean="0"/>
              <a:t>ebra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305800" cy="720080"/>
          </a:xfrm>
        </p:spPr>
        <p:txBody>
          <a:bodyPr>
            <a:normAutofit fontScale="90000"/>
          </a:bodyPr>
          <a:lstStyle/>
          <a:p>
            <a:r>
              <a:rPr lang="de-DE" sz="6000" b="1" dirty="0" smtClean="0"/>
              <a:t>Wild Animals -Wildtiere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17790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92500" lnSpcReduction="10000"/>
          </a:bodyPr>
          <a:lstStyle/>
          <a:p>
            <a:r>
              <a:rPr lang="de-DE" sz="4400" b="1" dirty="0" smtClean="0"/>
              <a:t>Auf dem Baum sitzt ein Luchs</a:t>
            </a:r>
          </a:p>
          <a:p>
            <a:pPr marL="0" indent="0">
              <a:buNone/>
            </a:pPr>
            <a:r>
              <a:rPr lang="de-DE" sz="4400" b="1" dirty="0" smtClean="0"/>
              <a:t>    unten </a:t>
            </a:r>
            <a:r>
              <a:rPr lang="de-DE" sz="4400" b="1" dirty="0"/>
              <a:t>schleicht der rote …  </a:t>
            </a:r>
            <a:r>
              <a:rPr lang="de-DE" sz="4400" b="1" dirty="0" smtClean="0"/>
              <a:t>.</a:t>
            </a:r>
          </a:p>
          <a:p>
            <a:r>
              <a:rPr lang="de-DE" sz="4400" b="1" dirty="0" smtClean="0"/>
              <a:t>          Diese kleine graue …</a:t>
            </a:r>
          </a:p>
          <a:p>
            <a:pPr marL="0" indent="0">
              <a:buNone/>
            </a:pPr>
            <a:r>
              <a:rPr lang="de-DE" sz="4400" b="1" smtClean="0"/>
              <a:t>             wohnt </a:t>
            </a:r>
            <a:r>
              <a:rPr lang="de-DE" sz="4400" b="1" dirty="0" smtClean="0"/>
              <a:t>in einem großen Haus.</a:t>
            </a:r>
          </a:p>
          <a:p>
            <a:r>
              <a:rPr lang="de-DE" sz="4400" b="1" dirty="0" smtClean="0"/>
              <a:t>Lustig springt der kleine Affe</a:t>
            </a:r>
          </a:p>
          <a:p>
            <a:pPr marL="0" indent="0">
              <a:buNone/>
            </a:pPr>
            <a:r>
              <a:rPr lang="de-DE" sz="4400" b="1" dirty="0" smtClean="0"/>
              <a:t>     frisst die Blätter die …   .</a:t>
            </a:r>
          </a:p>
          <a:p>
            <a:r>
              <a:rPr lang="de-DE" sz="4400" b="1" dirty="0" smtClean="0"/>
              <a:t>                  In dem breiten </a:t>
            </a:r>
            <a:r>
              <a:rPr lang="de-DE" sz="4400" b="1" dirty="0" err="1" smtClean="0"/>
              <a:t>Fluße</a:t>
            </a:r>
            <a:r>
              <a:rPr lang="de-DE" sz="4400" b="1" dirty="0" smtClean="0"/>
              <a:t> Nil</a:t>
            </a:r>
          </a:p>
          <a:p>
            <a:pPr marL="0" indent="0">
              <a:buNone/>
            </a:pPr>
            <a:r>
              <a:rPr lang="de-DE" sz="4400" b="1" dirty="0" smtClean="0"/>
              <a:t>                      lebt das grüne …    .</a:t>
            </a:r>
          </a:p>
          <a:p>
            <a:endParaRPr lang="de-DE" sz="4400" b="1" dirty="0"/>
          </a:p>
          <a:p>
            <a:endParaRPr lang="de-DE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de-DE" b="1" i="1" dirty="0" smtClean="0">
                <a:latin typeface="Arial Black" panose="020B0A04020102020204" pitchFamily="34" charset="0"/>
              </a:rPr>
              <a:t>Sucht Reime</a:t>
            </a:r>
            <a:endParaRPr lang="ru-RU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2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de-DE" sz="6000" b="1" dirty="0" smtClean="0"/>
              <a:t>Die Katze tritt die </a:t>
            </a:r>
            <a:r>
              <a:rPr lang="de-DE" sz="6000" b="1" dirty="0"/>
              <a:t>T</a:t>
            </a:r>
            <a:r>
              <a:rPr lang="de-DE" sz="6000" b="1" dirty="0" smtClean="0"/>
              <a:t>reppe krumm</a:t>
            </a:r>
          </a:p>
          <a:p>
            <a:pPr algn="ctr"/>
            <a:r>
              <a:rPr lang="de-DE" sz="6000" b="1" dirty="0" smtClean="0"/>
              <a:t>Krumm tritt die Katze die Treppe </a:t>
            </a:r>
            <a:endParaRPr lang="ru-RU" sz="6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8000" dirty="0"/>
              <a:t>Z</a:t>
            </a:r>
            <a:r>
              <a:rPr lang="de-DE" sz="8000" dirty="0" smtClean="0"/>
              <a:t>ungenbrecher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50568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205</TotalTime>
  <Words>131</Words>
  <Application>Microsoft Office PowerPoint</Application>
  <PresentationFormat>Экран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At the Zoo - Im Zoo</vt:lpstr>
      <vt:lpstr>Domestic Animals - Haustiere</vt:lpstr>
      <vt:lpstr>Wild Animals -Wildtiere</vt:lpstr>
      <vt:lpstr>Sucht Reime</vt:lpstr>
      <vt:lpstr>Zungenbrecher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 Zoo</dc:title>
  <dc:creator>Веряскина Н.А.</dc:creator>
  <cp:lastModifiedBy>User</cp:lastModifiedBy>
  <cp:revision>18</cp:revision>
  <dcterms:created xsi:type="dcterms:W3CDTF">2018-02-05T11:01:55Z</dcterms:created>
  <dcterms:modified xsi:type="dcterms:W3CDTF">2018-02-21T07:46:59Z</dcterms:modified>
</cp:coreProperties>
</file>