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858497375328132"/>
          <c:y val="6.558587598425196E-2"/>
          <c:w val="0.49599835958005345"/>
          <c:h val="0.726130413385829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0.39000000000000096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0.58000000000000029</c:v>
                </c:pt>
                <c:pt idx="1">
                  <c:v>0.61000000000000065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0.19000000000000009</c:v>
                </c:pt>
              </c:numCache>
            </c:numRef>
          </c:val>
        </c:ser>
        <c:shape val="cylinder"/>
        <c:axId val="66450944"/>
        <c:axId val="66452480"/>
        <c:axId val="0"/>
      </c:bar3DChart>
      <c:catAx>
        <c:axId val="6645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452480"/>
        <c:crosses val="autoZero"/>
        <c:auto val="1"/>
        <c:lblAlgn val="ctr"/>
        <c:lblOffset val="100"/>
      </c:catAx>
      <c:valAx>
        <c:axId val="66452480"/>
        <c:scaling>
          <c:orientation val="minMax"/>
        </c:scaling>
        <c:axPos val="l"/>
        <c:majorGridlines/>
        <c:numFmt formatCode="0%" sourceLinked="1"/>
        <c:tickLblPos val="nextTo"/>
        <c:crossAx val="66450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80080-5A51-45FC-B27A-56EE8C432F77}" type="doc">
      <dgm:prSet loTypeId="urn:microsoft.com/office/officeart/2005/8/layout/hProcess7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2D5DD-577F-4E94-B117-FEE051983AF5}">
      <dgm:prSet phldrT="[Текст]" custT="1"/>
      <dgm:spPr/>
      <dgm:t>
        <a:bodyPr vert="horz" anchor="t" anchorCtr="1"/>
        <a:lstStyle/>
        <a:p>
          <a:r>
            <a: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Вводная часть</a:t>
          </a:r>
          <a:endParaRPr lang="ru-RU" sz="28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648C6448-25FC-49EC-A184-E9F6FDC6BAFF}" type="parTrans" cxnId="{236CE4E3-B0A4-463D-A792-202E43CC29EA}">
      <dgm:prSet/>
      <dgm:spPr/>
      <dgm:t>
        <a:bodyPr/>
        <a:lstStyle/>
        <a:p>
          <a:endParaRPr lang="ru-RU"/>
        </a:p>
      </dgm:t>
    </dgm:pt>
    <dgm:pt modelId="{C2B87A17-B14F-4638-9DD2-AC8984C49BF9}" type="sibTrans" cxnId="{236CE4E3-B0A4-463D-A792-202E43CC29EA}">
      <dgm:prSet/>
      <dgm:spPr/>
      <dgm:t>
        <a:bodyPr/>
        <a:lstStyle/>
        <a:p>
          <a:endParaRPr lang="ru-RU"/>
        </a:p>
      </dgm:t>
    </dgm:pt>
    <dgm:pt modelId="{1AF130F8-185C-4E14-ADF7-22AECD3E21D9}">
      <dgm:prSet phldrT="[Текст]" custT="1"/>
      <dgm:spPr/>
      <dgm:t>
        <a:bodyPr/>
        <a:lstStyle/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Настрой группы на совместную работу, установление эмоционального контакта между участниками (приветствия, игры с именами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D874C26-6278-423C-A094-5045D3444FB9}" type="parTrans" cxnId="{5E1EFC88-67B2-430B-813A-C6DF1C9C31FD}">
      <dgm:prSet/>
      <dgm:spPr/>
      <dgm:t>
        <a:bodyPr/>
        <a:lstStyle/>
        <a:p>
          <a:endParaRPr lang="ru-RU"/>
        </a:p>
      </dgm:t>
    </dgm:pt>
    <dgm:pt modelId="{F838DD92-8EBF-436C-80A8-D029E870FF3F}" type="sibTrans" cxnId="{5E1EFC88-67B2-430B-813A-C6DF1C9C31FD}">
      <dgm:prSet/>
      <dgm:spPr/>
      <dgm:t>
        <a:bodyPr/>
        <a:lstStyle/>
        <a:p>
          <a:endParaRPr lang="ru-RU"/>
        </a:p>
      </dgm:t>
    </dgm:pt>
    <dgm:pt modelId="{3245B7C5-D326-4064-8B45-F994A736BECD}">
      <dgm:prSet phldrT="[Текст]" custT="1"/>
      <dgm:spPr/>
      <dgm:t>
        <a:bodyPr vert="horz"/>
        <a:lstStyle/>
        <a:p>
          <a:pPr algn="ctr"/>
          <a:r>
            <a: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Рабочая часть</a:t>
          </a:r>
        </a:p>
        <a:p>
          <a:pPr algn="r"/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DBD7D0F-9273-4D60-8017-5E1DB218131C}" type="parTrans" cxnId="{9BB3A1ED-22BE-4FBF-9A9E-1097A588B962}">
      <dgm:prSet/>
      <dgm:spPr/>
      <dgm:t>
        <a:bodyPr/>
        <a:lstStyle/>
        <a:p>
          <a:endParaRPr lang="ru-RU"/>
        </a:p>
      </dgm:t>
    </dgm:pt>
    <dgm:pt modelId="{F4658D30-D226-4B70-BC4D-9E5582FB64BE}" type="sibTrans" cxnId="{9BB3A1ED-22BE-4FBF-9A9E-1097A588B962}">
      <dgm:prSet/>
      <dgm:spPr/>
      <dgm:t>
        <a:bodyPr/>
        <a:lstStyle/>
        <a:p>
          <a:endParaRPr lang="ru-RU"/>
        </a:p>
      </dgm:t>
    </dgm:pt>
    <dgm:pt modelId="{9B7CB73F-7294-47E9-9AE0-49B37AA1F34D}">
      <dgm:prSet phldrT="[Текст]" custT="1"/>
      <dgm:spPr/>
      <dgm:t>
        <a:bodyPr/>
        <a:lstStyle/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8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Психологические этюды, игры, упражнения,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психогимнастика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, ролевые диалоги, упражнения на мышечную релаксацию,  дыхательная, мимическая гимнастика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B143B0C-5B0F-4056-BF9F-41AB81D14A9A}" type="parTrans" cxnId="{B5B29D36-8E34-4D91-BA68-5F597D9BFA84}">
      <dgm:prSet/>
      <dgm:spPr/>
      <dgm:t>
        <a:bodyPr/>
        <a:lstStyle/>
        <a:p>
          <a:endParaRPr lang="ru-RU"/>
        </a:p>
      </dgm:t>
    </dgm:pt>
    <dgm:pt modelId="{F6EC47A3-8666-4D45-94A6-16F0759AE6E8}" type="sibTrans" cxnId="{B5B29D36-8E34-4D91-BA68-5F597D9BFA84}">
      <dgm:prSet/>
      <dgm:spPr/>
      <dgm:t>
        <a:bodyPr/>
        <a:lstStyle/>
        <a:p>
          <a:endParaRPr lang="ru-RU"/>
        </a:p>
      </dgm:t>
    </dgm:pt>
    <dgm:pt modelId="{DE2381EB-57F3-4D9B-8FD5-69607AB74149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Завершающая часть</a:t>
          </a:r>
          <a:endParaRPr lang="ru-RU" sz="28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80F75A81-67D7-455F-A9B0-4BC83EBEF83F}" type="parTrans" cxnId="{83AF46E0-5C03-4AA2-A637-CEF43CD77DA1}">
      <dgm:prSet/>
      <dgm:spPr/>
      <dgm:t>
        <a:bodyPr/>
        <a:lstStyle/>
        <a:p>
          <a:endParaRPr lang="ru-RU"/>
        </a:p>
      </dgm:t>
    </dgm:pt>
    <dgm:pt modelId="{EBC8D19F-36BF-41AA-A787-AC3BDEE6EEDA}" type="sibTrans" cxnId="{83AF46E0-5C03-4AA2-A637-CEF43CD77DA1}">
      <dgm:prSet/>
      <dgm:spPr/>
      <dgm:t>
        <a:bodyPr/>
        <a:lstStyle/>
        <a:p>
          <a:endParaRPr lang="ru-RU"/>
        </a:p>
      </dgm:t>
    </dgm:pt>
    <dgm:pt modelId="{FBF23AB9-2D82-4AEA-B529-8F20021398E2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Создание у каждого участника чувства принадлежности к группе и закрепление положительных эмоций от работы на занятии. Проводится либо общая игра-забава или продуктивная коллективная деятельность, например, создание общего </a:t>
          </a:r>
          <a:r>
            <a:rPr lang="ru-RU" sz="1800" dirty="0" smtClean="0"/>
            <a:t>рисунка.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C4D7DEB-A966-4DF9-9C28-C310A1E73EEF}" type="parTrans" cxnId="{5F498973-25C4-4CC6-9DFC-0D7A23AACB0E}">
      <dgm:prSet/>
      <dgm:spPr/>
      <dgm:t>
        <a:bodyPr/>
        <a:lstStyle/>
        <a:p>
          <a:endParaRPr lang="ru-RU"/>
        </a:p>
      </dgm:t>
    </dgm:pt>
    <dgm:pt modelId="{FC34DB2A-EB56-4F50-900A-36D8FFE77E68}" type="sibTrans" cxnId="{5F498973-25C4-4CC6-9DFC-0D7A23AACB0E}">
      <dgm:prSet/>
      <dgm:spPr/>
      <dgm:t>
        <a:bodyPr/>
        <a:lstStyle/>
        <a:p>
          <a:endParaRPr lang="ru-RU"/>
        </a:p>
      </dgm:t>
    </dgm:pt>
    <dgm:pt modelId="{6C24FD7E-821C-437B-B2F3-27651EAE5BB5}" type="pres">
      <dgm:prSet presAssocID="{49580080-5A51-45FC-B27A-56EE8C432F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86C08-A073-4809-8ABC-52D9C38A23E3}" type="pres">
      <dgm:prSet presAssocID="{BEC2D5DD-577F-4E94-B117-FEE051983AF5}" presName="compositeNode" presStyleCnt="0">
        <dgm:presLayoutVars>
          <dgm:bulletEnabled val="1"/>
        </dgm:presLayoutVars>
      </dgm:prSet>
      <dgm:spPr/>
    </dgm:pt>
    <dgm:pt modelId="{C6FDB384-A577-4692-BE10-EC577997CD85}" type="pres">
      <dgm:prSet presAssocID="{BEC2D5DD-577F-4E94-B117-FEE051983AF5}" presName="bgRect" presStyleLbl="node1" presStyleIdx="0" presStyleCnt="3" custScaleX="135786" custScaleY="194492" custLinFactNeighborX="-155" custLinFactNeighborY="-2515"/>
      <dgm:spPr/>
      <dgm:t>
        <a:bodyPr/>
        <a:lstStyle/>
        <a:p>
          <a:endParaRPr lang="ru-RU"/>
        </a:p>
      </dgm:t>
    </dgm:pt>
    <dgm:pt modelId="{AF205DD2-18C1-4E3D-9A69-9C2239BD244D}" type="pres">
      <dgm:prSet presAssocID="{BEC2D5DD-577F-4E94-B117-FEE051983AF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2A06F-AD4E-417D-B1B8-7F830723911D}" type="pres">
      <dgm:prSet presAssocID="{BEC2D5DD-577F-4E94-B117-FEE051983AF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1F2B-831A-4631-9267-316C8B617552}" type="pres">
      <dgm:prSet presAssocID="{C2B87A17-B14F-4638-9DD2-AC8984C49BF9}" presName="hSp" presStyleCnt="0"/>
      <dgm:spPr/>
    </dgm:pt>
    <dgm:pt modelId="{6F17F435-0F64-4DC9-B8BB-6C1229BE9A4D}" type="pres">
      <dgm:prSet presAssocID="{C2B87A17-B14F-4638-9DD2-AC8984C49BF9}" presName="vProcSp" presStyleCnt="0"/>
      <dgm:spPr/>
    </dgm:pt>
    <dgm:pt modelId="{238F10CC-8D35-4747-96F4-727F9E9F60F7}" type="pres">
      <dgm:prSet presAssocID="{C2B87A17-B14F-4638-9DD2-AC8984C49BF9}" presName="vSp1" presStyleCnt="0"/>
      <dgm:spPr/>
    </dgm:pt>
    <dgm:pt modelId="{6213B380-447B-447C-BCC2-5E8DC850ACF4}" type="pres">
      <dgm:prSet presAssocID="{C2B87A17-B14F-4638-9DD2-AC8984C49BF9}" presName="simulatedConn" presStyleLbl="solidFgAcc1" presStyleIdx="0" presStyleCnt="2"/>
      <dgm:spPr/>
    </dgm:pt>
    <dgm:pt modelId="{7FFA7C01-5528-40A5-8216-4B78C84884BD}" type="pres">
      <dgm:prSet presAssocID="{C2B87A17-B14F-4638-9DD2-AC8984C49BF9}" presName="vSp2" presStyleCnt="0"/>
      <dgm:spPr/>
    </dgm:pt>
    <dgm:pt modelId="{78DB3F4A-A84E-49AA-9A68-40FF7D93D729}" type="pres">
      <dgm:prSet presAssocID="{C2B87A17-B14F-4638-9DD2-AC8984C49BF9}" presName="sibTrans" presStyleCnt="0"/>
      <dgm:spPr/>
    </dgm:pt>
    <dgm:pt modelId="{8F621F4A-CB9F-41B5-8FB1-B7C83D347E83}" type="pres">
      <dgm:prSet presAssocID="{3245B7C5-D326-4064-8B45-F994A736BECD}" presName="compositeNode" presStyleCnt="0">
        <dgm:presLayoutVars>
          <dgm:bulletEnabled val="1"/>
        </dgm:presLayoutVars>
      </dgm:prSet>
      <dgm:spPr/>
    </dgm:pt>
    <dgm:pt modelId="{92E3724E-C113-4B10-82B7-5D1F8E2CFE09}" type="pres">
      <dgm:prSet presAssocID="{3245B7C5-D326-4064-8B45-F994A736BECD}" presName="bgRect" presStyleLbl="node1" presStyleIdx="1" presStyleCnt="3" custScaleX="136747" custScaleY="190583" custLinFactNeighborX="1625" custLinFactNeighborY="1674"/>
      <dgm:spPr/>
      <dgm:t>
        <a:bodyPr/>
        <a:lstStyle/>
        <a:p>
          <a:endParaRPr lang="ru-RU"/>
        </a:p>
      </dgm:t>
    </dgm:pt>
    <dgm:pt modelId="{0305AF01-0DE7-429A-969F-96ED9ADB45DA}" type="pres">
      <dgm:prSet presAssocID="{3245B7C5-D326-4064-8B45-F994A736BEC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FBB5-7845-4650-A9D2-2CB9C8F678BD}" type="pres">
      <dgm:prSet presAssocID="{3245B7C5-D326-4064-8B45-F994A736BE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601A-1C27-4334-9EFF-6720AFF8E437}" type="pres">
      <dgm:prSet presAssocID="{F4658D30-D226-4B70-BC4D-9E5582FB64BE}" presName="hSp" presStyleCnt="0"/>
      <dgm:spPr/>
    </dgm:pt>
    <dgm:pt modelId="{0D439D25-A97D-4024-AEA9-7234FFE513DA}" type="pres">
      <dgm:prSet presAssocID="{F4658D30-D226-4B70-BC4D-9E5582FB64BE}" presName="vProcSp" presStyleCnt="0"/>
      <dgm:spPr/>
    </dgm:pt>
    <dgm:pt modelId="{E5B157A1-9A98-4788-9F2C-ACA9D013ED75}" type="pres">
      <dgm:prSet presAssocID="{F4658D30-D226-4B70-BC4D-9E5582FB64BE}" presName="vSp1" presStyleCnt="0"/>
      <dgm:spPr/>
    </dgm:pt>
    <dgm:pt modelId="{E5B143A2-7A2D-4C59-A72D-1C3A60A7C927}" type="pres">
      <dgm:prSet presAssocID="{F4658D30-D226-4B70-BC4D-9E5582FB64BE}" presName="simulatedConn" presStyleLbl="solidFgAcc1" presStyleIdx="1" presStyleCnt="2"/>
      <dgm:spPr/>
    </dgm:pt>
    <dgm:pt modelId="{4746DAB3-D492-4D68-9F21-8C78D7290CF5}" type="pres">
      <dgm:prSet presAssocID="{F4658D30-D226-4B70-BC4D-9E5582FB64BE}" presName="vSp2" presStyleCnt="0"/>
      <dgm:spPr/>
    </dgm:pt>
    <dgm:pt modelId="{997E9D02-499F-4C52-B8BB-487DF22B07FF}" type="pres">
      <dgm:prSet presAssocID="{F4658D30-D226-4B70-BC4D-9E5582FB64BE}" presName="sibTrans" presStyleCnt="0"/>
      <dgm:spPr/>
    </dgm:pt>
    <dgm:pt modelId="{3E56A8BA-A620-4014-8B55-D37A8BE20171}" type="pres">
      <dgm:prSet presAssocID="{DE2381EB-57F3-4D9B-8FD5-69607AB74149}" presName="compositeNode" presStyleCnt="0">
        <dgm:presLayoutVars>
          <dgm:bulletEnabled val="1"/>
        </dgm:presLayoutVars>
      </dgm:prSet>
      <dgm:spPr/>
    </dgm:pt>
    <dgm:pt modelId="{884BA08B-DBB3-4D5E-996C-AD364699E5A0}" type="pres">
      <dgm:prSet presAssocID="{DE2381EB-57F3-4D9B-8FD5-69607AB74149}" presName="bgRect" presStyleLbl="node1" presStyleIdx="2" presStyleCnt="3" custScaleX="139829" custScaleY="195680" custLinFactNeighborX="2444" custLinFactNeighborY="1674"/>
      <dgm:spPr/>
      <dgm:t>
        <a:bodyPr/>
        <a:lstStyle/>
        <a:p>
          <a:endParaRPr lang="ru-RU"/>
        </a:p>
      </dgm:t>
    </dgm:pt>
    <dgm:pt modelId="{3A1540BF-4ABC-4819-94B7-FFFE886DA423}" type="pres">
      <dgm:prSet presAssocID="{DE2381EB-57F3-4D9B-8FD5-69607AB7414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57B59-4BDE-48B2-8C7D-B86E8DA3B6FF}" type="pres">
      <dgm:prSet presAssocID="{DE2381EB-57F3-4D9B-8FD5-69607AB7414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A831E-AC35-475F-BC1F-8FE2D0E746E3}" type="presOf" srcId="{BEC2D5DD-577F-4E94-B117-FEE051983AF5}" destId="{C6FDB384-A577-4692-BE10-EC577997CD85}" srcOrd="0" destOrd="0" presId="urn:microsoft.com/office/officeart/2005/8/layout/hProcess7"/>
    <dgm:cxn modelId="{42CF083F-636C-443F-9076-1A80DABB6506}" type="presOf" srcId="{3245B7C5-D326-4064-8B45-F994A736BECD}" destId="{0305AF01-0DE7-429A-969F-96ED9ADB45DA}" srcOrd="1" destOrd="0" presId="urn:microsoft.com/office/officeart/2005/8/layout/hProcess7"/>
    <dgm:cxn modelId="{9BB3A1ED-22BE-4FBF-9A9E-1097A588B962}" srcId="{49580080-5A51-45FC-B27A-56EE8C432F77}" destId="{3245B7C5-D326-4064-8B45-F994A736BECD}" srcOrd="1" destOrd="0" parTransId="{6DBD7D0F-9273-4D60-8017-5E1DB218131C}" sibTransId="{F4658D30-D226-4B70-BC4D-9E5582FB64BE}"/>
    <dgm:cxn modelId="{236CE4E3-B0A4-463D-A792-202E43CC29EA}" srcId="{49580080-5A51-45FC-B27A-56EE8C432F77}" destId="{BEC2D5DD-577F-4E94-B117-FEE051983AF5}" srcOrd="0" destOrd="0" parTransId="{648C6448-25FC-49EC-A184-E9F6FDC6BAFF}" sibTransId="{C2B87A17-B14F-4638-9DD2-AC8984C49BF9}"/>
    <dgm:cxn modelId="{5F498973-25C4-4CC6-9DFC-0D7A23AACB0E}" srcId="{DE2381EB-57F3-4D9B-8FD5-69607AB74149}" destId="{FBF23AB9-2D82-4AEA-B529-8F20021398E2}" srcOrd="0" destOrd="0" parTransId="{3C4D7DEB-A966-4DF9-9C28-C310A1E73EEF}" sibTransId="{FC34DB2A-EB56-4F50-900A-36D8FFE77E68}"/>
    <dgm:cxn modelId="{B5B29D36-8E34-4D91-BA68-5F597D9BFA84}" srcId="{3245B7C5-D326-4064-8B45-F994A736BECD}" destId="{9B7CB73F-7294-47E9-9AE0-49B37AA1F34D}" srcOrd="0" destOrd="0" parTransId="{8B143B0C-5B0F-4056-BF9F-41AB81D14A9A}" sibTransId="{F6EC47A3-8666-4D45-94A6-16F0759AE6E8}"/>
    <dgm:cxn modelId="{6C4BDD14-FD96-470E-B4F9-D41C3B7F1FE5}" type="presOf" srcId="{DE2381EB-57F3-4D9B-8FD5-69607AB74149}" destId="{884BA08B-DBB3-4D5E-996C-AD364699E5A0}" srcOrd="0" destOrd="0" presId="urn:microsoft.com/office/officeart/2005/8/layout/hProcess7"/>
    <dgm:cxn modelId="{83AF46E0-5C03-4AA2-A637-CEF43CD77DA1}" srcId="{49580080-5A51-45FC-B27A-56EE8C432F77}" destId="{DE2381EB-57F3-4D9B-8FD5-69607AB74149}" srcOrd="2" destOrd="0" parTransId="{80F75A81-67D7-455F-A9B0-4BC83EBEF83F}" sibTransId="{EBC8D19F-36BF-41AA-A787-AC3BDEE6EEDA}"/>
    <dgm:cxn modelId="{7B17D18C-7223-4C7A-B27B-F9D348184851}" type="presOf" srcId="{9B7CB73F-7294-47E9-9AE0-49B37AA1F34D}" destId="{13D7FBB5-7845-4650-A9D2-2CB9C8F678BD}" srcOrd="0" destOrd="0" presId="urn:microsoft.com/office/officeart/2005/8/layout/hProcess7"/>
    <dgm:cxn modelId="{B83BF742-152B-4119-B459-F675595490C1}" type="presOf" srcId="{1AF130F8-185C-4E14-ADF7-22AECD3E21D9}" destId="{5A72A06F-AD4E-417D-B1B8-7F830723911D}" srcOrd="0" destOrd="0" presId="urn:microsoft.com/office/officeart/2005/8/layout/hProcess7"/>
    <dgm:cxn modelId="{A4F4D77B-C5FA-4377-8B87-B3DCE32D41F8}" type="presOf" srcId="{BEC2D5DD-577F-4E94-B117-FEE051983AF5}" destId="{AF205DD2-18C1-4E3D-9A69-9C2239BD244D}" srcOrd="1" destOrd="0" presId="urn:microsoft.com/office/officeart/2005/8/layout/hProcess7"/>
    <dgm:cxn modelId="{AEF727C1-C411-4EBC-9CE7-9A8966BF5225}" type="presOf" srcId="{49580080-5A51-45FC-B27A-56EE8C432F77}" destId="{6C24FD7E-821C-437B-B2F3-27651EAE5BB5}" srcOrd="0" destOrd="0" presId="urn:microsoft.com/office/officeart/2005/8/layout/hProcess7"/>
    <dgm:cxn modelId="{5E1EFC88-67B2-430B-813A-C6DF1C9C31FD}" srcId="{BEC2D5DD-577F-4E94-B117-FEE051983AF5}" destId="{1AF130F8-185C-4E14-ADF7-22AECD3E21D9}" srcOrd="0" destOrd="0" parTransId="{5D874C26-6278-423C-A094-5045D3444FB9}" sibTransId="{F838DD92-8EBF-436C-80A8-D029E870FF3F}"/>
    <dgm:cxn modelId="{2184A5EA-DC1A-4D76-AC0A-3E082BCDBB8D}" type="presOf" srcId="{3245B7C5-D326-4064-8B45-F994A736BECD}" destId="{92E3724E-C113-4B10-82B7-5D1F8E2CFE09}" srcOrd="0" destOrd="0" presId="urn:microsoft.com/office/officeart/2005/8/layout/hProcess7"/>
    <dgm:cxn modelId="{BED60D95-37D4-4694-8FA5-727BF187717F}" type="presOf" srcId="{DE2381EB-57F3-4D9B-8FD5-69607AB74149}" destId="{3A1540BF-4ABC-4819-94B7-FFFE886DA423}" srcOrd="1" destOrd="0" presId="urn:microsoft.com/office/officeart/2005/8/layout/hProcess7"/>
    <dgm:cxn modelId="{9C78F3A8-60F7-4389-8823-CAD9E36E7FC7}" type="presOf" srcId="{FBF23AB9-2D82-4AEA-B529-8F20021398E2}" destId="{43657B59-4BDE-48B2-8C7D-B86E8DA3B6FF}" srcOrd="0" destOrd="0" presId="urn:microsoft.com/office/officeart/2005/8/layout/hProcess7"/>
    <dgm:cxn modelId="{DD1E0249-E607-4635-AF5E-742078B73EDD}" type="presParOf" srcId="{6C24FD7E-821C-437B-B2F3-27651EAE5BB5}" destId="{32F86C08-A073-4809-8ABC-52D9C38A23E3}" srcOrd="0" destOrd="0" presId="urn:microsoft.com/office/officeart/2005/8/layout/hProcess7"/>
    <dgm:cxn modelId="{84D69546-891C-4244-97C9-9CEBF76BAB38}" type="presParOf" srcId="{32F86C08-A073-4809-8ABC-52D9C38A23E3}" destId="{C6FDB384-A577-4692-BE10-EC577997CD85}" srcOrd="0" destOrd="0" presId="urn:microsoft.com/office/officeart/2005/8/layout/hProcess7"/>
    <dgm:cxn modelId="{B3CC7C22-E7B6-46F8-B4A2-A2899A511402}" type="presParOf" srcId="{32F86C08-A073-4809-8ABC-52D9C38A23E3}" destId="{AF205DD2-18C1-4E3D-9A69-9C2239BD244D}" srcOrd="1" destOrd="0" presId="urn:microsoft.com/office/officeart/2005/8/layout/hProcess7"/>
    <dgm:cxn modelId="{B04118EB-E108-4E85-9F3A-559E6F50DA35}" type="presParOf" srcId="{32F86C08-A073-4809-8ABC-52D9C38A23E3}" destId="{5A72A06F-AD4E-417D-B1B8-7F830723911D}" srcOrd="2" destOrd="0" presId="urn:microsoft.com/office/officeart/2005/8/layout/hProcess7"/>
    <dgm:cxn modelId="{78251C37-0955-4CEF-95E0-B2AEA4E4B726}" type="presParOf" srcId="{6C24FD7E-821C-437B-B2F3-27651EAE5BB5}" destId="{F27B1F2B-831A-4631-9267-316C8B617552}" srcOrd="1" destOrd="0" presId="urn:microsoft.com/office/officeart/2005/8/layout/hProcess7"/>
    <dgm:cxn modelId="{5605FF54-7535-413A-807B-EDC0A725C105}" type="presParOf" srcId="{6C24FD7E-821C-437B-B2F3-27651EAE5BB5}" destId="{6F17F435-0F64-4DC9-B8BB-6C1229BE9A4D}" srcOrd="2" destOrd="0" presId="urn:microsoft.com/office/officeart/2005/8/layout/hProcess7"/>
    <dgm:cxn modelId="{83ACF756-249E-4760-8724-D81AD135180A}" type="presParOf" srcId="{6F17F435-0F64-4DC9-B8BB-6C1229BE9A4D}" destId="{238F10CC-8D35-4747-96F4-727F9E9F60F7}" srcOrd="0" destOrd="0" presId="urn:microsoft.com/office/officeart/2005/8/layout/hProcess7"/>
    <dgm:cxn modelId="{8F8BDDF5-5F08-43BB-A2FB-31C37569E1AF}" type="presParOf" srcId="{6F17F435-0F64-4DC9-B8BB-6C1229BE9A4D}" destId="{6213B380-447B-447C-BCC2-5E8DC850ACF4}" srcOrd="1" destOrd="0" presId="urn:microsoft.com/office/officeart/2005/8/layout/hProcess7"/>
    <dgm:cxn modelId="{5931087C-1E45-441B-87E5-7CB4E1445D73}" type="presParOf" srcId="{6F17F435-0F64-4DC9-B8BB-6C1229BE9A4D}" destId="{7FFA7C01-5528-40A5-8216-4B78C84884BD}" srcOrd="2" destOrd="0" presId="urn:microsoft.com/office/officeart/2005/8/layout/hProcess7"/>
    <dgm:cxn modelId="{E02B44CF-FD57-4C5F-B194-2A9B075AACCF}" type="presParOf" srcId="{6C24FD7E-821C-437B-B2F3-27651EAE5BB5}" destId="{78DB3F4A-A84E-49AA-9A68-40FF7D93D729}" srcOrd="3" destOrd="0" presId="urn:microsoft.com/office/officeart/2005/8/layout/hProcess7"/>
    <dgm:cxn modelId="{3C17CFB3-F342-426E-83A4-E36FAB5DD2E2}" type="presParOf" srcId="{6C24FD7E-821C-437B-B2F3-27651EAE5BB5}" destId="{8F621F4A-CB9F-41B5-8FB1-B7C83D347E83}" srcOrd="4" destOrd="0" presId="urn:microsoft.com/office/officeart/2005/8/layout/hProcess7"/>
    <dgm:cxn modelId="{FD948188-B28F-4461-8674-427344A90ED5}" type="presParOf" srcId="{8F621F4A-CB9F-41B5-8FB1-B7C83D347E83}" destId="{92E3724E-C113-4B10-82B7-5D1F8E2CFE09}" srcOrd="0" destOrd="0" presId="urn:microsoft.com/office/officeart/2005/8/layout/hProcess7"/>
    <dgm:cxn modelId="{0963AA52-180D-4308-98AB-AD87FE7A13A2}" type="presParOf" srcId="{8F621F4A-CB9F-41B5-8FB1-B7C83D347E83}" destId="{0305AF01-0DE7-429A-969F-96ED9ADB45DA}" srcOrd="1" destOrd="0" presId="urn:microsoft.com/office/officeart/2005/8/layout/hProcess7"/>
    <dgm:cxn modelId="{AF035ED4-B8D0-4FF7-A11D-CE33442116F7}" type="presParOf" srcId="{8F621F4A-CB9F-41B5-8FB1-B7C83D347E83}" destId="{13D7FBB5-7845-4650-A9D2-2CB9C8F678BD}" srcOrd="2" destOrd="0" presId="urn:microsoft.com/office/officeart/2005/8/layout/hProcess7"/>
    <dgm:cxn modelId="{AD955DD2-0D18-45A6-8E8E-0AF9048F6E2F}" type="presParOf" srcId="{6C24FD7E-821C-437B-B2F3-27651EAE5BB5}" destId="{D763601A-1C27-4334-9EFF-6720AFF8E437}" srcOrd="5" destOrd="0" presId="urn:microsoft.com/office/officeart/2005/8/layout/hProcess7"/>
    <dgm:cxn modelId="{B82C726F-7D9A-4CD2-B28C-8E710FF1070A}" type="presParOf" srcId="{6C24FD7E-821C-437B-B2F3-27651EAE5BB5}" destId="{0D439D25-A97D-4024-AEA9-7234FFE513DA}" srcOrd="6" destOrd="0" presId="urn:microsoft.com/office/officeart/2005/8/layout/hProcess7"/>
    <dgm:cxn modelId="{2F928C5E-ACE4-4866-923C-CDE249A6BC03}" type="presParOf" srcId="{0D439D25-A97D-4024-AEA9-7234FFE513DA}" destId="{E5B157A1-9A98-4788-9F2C-ACA9D013ED75}" srcOrd="0" destOrd="0" presId="urn:microsoft.com/office/officeart/2005/8/layout/hProcess7"/>
    <dgm:cxn modelId="{5BD50F4B-3E56-42E1-96BF-13EF90EF989C}" type="presParOf" srcId="{0D439D25-A97D-4024-AEA9-7234FFE513DA}" destId="{E5B143A2-7A2D-4C59-A72D-1C3A60A7C927}" srcOrd="1" destOrd="0" presId="urn:microsoft.com/office/officeart/2005/8/layout/hProcess7"/>
    <dgm:cxn modelId="{FA153B99-728E-47F8-B787-AE15B0D2B163}" type="presParOf" srcId="{0D439D25-A97D-4024-AEA9-7234FFE513DA}" destId="{4746DAB3-D492-4D68-9F21-8C78D7290CF5}" srcOrd="2" destOrd="0" presId="urn:microsoft.com/office/officeart/2005/8/layout/hProcess7"/>
    <dgm:cxn modelId="{2C0923A4-DA42-48FC-8423-5CD3C8B5BA9D}" type="presParOf" srcId="{6C24FD7E-821C-437B-B2F3-27651EAE5BB5}" destId="{997E9D02-499F-4C52-B8BB-487DF22B07FF}" srcOrd="7" destOrd="0" presId="urn:microsoft.com/office/officeart/2005/8/layout/hProcess7"/>
    <dgm:cxn modelId="{B854B9E4-0589-4AA4-8D98-DA329C9126E2}" type="presParOf" srcId="{6C24FD7E-821C-437B-B2F3-27651EAE5BB5}" destId="{3E56A8BA-A620-4014-8B55-D37A8BE20171}" srcOrd="8" destOrd="0" presId="urn:microsoft.com/office/officeart/2005/8/layout/hProcess7"/>
    <dgm:cxn modelId="{2A668318-A170-4539-94C1-0F278E8A5C6A}" type="presParOf" srcId="{3E56A8BA-A620-4014-8B55-D37A8BE20171}" destId="{884BA08B-DBB3-4D5E-996C-AD364699E5A0}" srcOrd="0" destOrd="0" presId="urn:microsoft.com/office/officeart/2005/8/layout/hProcess7"/>
    <dgm:cxn modelId="{BFB6761C-1D8F-48BB-A246-0B36A3004FBE}" type="presParOf" srcId="{3E56A8BA-A620-4014-8B55-D37A8BE20171}" destId="{3A1540BF-4ABC-4819-94B7-FFFE886DA423}" srcOrd="1" destOrd="0" presId="urn:microsoft.com/office/officeart/2005/8/layout/hProcess7"/>
    <dgm:cxn modelId="{7335D051-658F-41AD-886B-11DAD57B332E}" type="presParOf" srcId="{3E56A8BA-A620-4014-8B55-D37A8BE20171}" destId="{43657B59-4BDE-48B2-8C7D-B86E8DA3B6FF}" srcOrd="2" destOrd="0" presId="urn:microsoft.com/office/officeart/2005/8/layout/hProcess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C85DD-366F-45D2-A255-436BCA4E4D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EE52F-BF28-46C8-A327-7A7BDF9A9E6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Информационно-аналитическая: анкетирования, исследования, консалтинг</a:t>
          </a:r>
          <a:endParaRPr lang="ru-RU" dirty="0"/>
        </a:p>
      </dgm:t>
    </dgm:pt>
    <dgm:pt modelId="{E738A87D-98EB-4288-8829-691B538D423F}" type="parTrans" cxnId="{75CBF0AC-A6C5-41F5-A891-58B6C35091EE}">
      <dgm:prSet/>
      <dgm:spPr/>
      <dgm:t>
        <a:bodyPr/>
        <a:lstStyle/>
        <a:p>
          <a:endParaRPr lang="ru-RU"/>
        </a:p>
      </dgm:t>
    </dgm:pt>
    <dgm:pt modelId="{8BE01C28-ACA5-4E5A-AB69-D123C02A1745}" type="sibTrans" cxnId="{75CBF0AC-A6C5-41F5-A891-58B6C35091EE}">
      <dgm:prSet/>
      <dgm:spPr/>
      <dgm:t>
        <a:bodyPr/>
        <a:lstStyle/>
        <a:p>
          <a:endParaRPr lang="ru-RU"/>
        </a:p>
      </dgm:t>
    </dgm:pt>
    <dgm:pt modelId="{C8AE52DF-C317-4C04-B034-2004065E25A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Наглядно-информационная: дни открытых дверей, выставки, наглядная информация</a:t>
          </a:r>
          <a:endParaRPr lang="ru-RU" dirty="0"/>
        </a:p>
      </dgm:t>
    </dgm:pt>
    <dgm:pt modelId="{7392B757-D947-4669-94DB-EA1778E27BCA}" type="parTrans" cxnId="{F004A6DB-EFEF-4C84-A8F7-46EC4211A35F}">
      <dgm:prSet/>
      <dgm:spPr/>
      <dgm:t>
        <a:bodyPr/>
        <a:lstStyle/>
        <a:p>
          <a:endParaRPr lang="ru-RU"/>
        </a:p>
      </dgm:t>
    </dgm:pt>
    <dgm:pt modelId="{AA2C4012-E9EC-4F11-880C-9A19CF039353}" type="sibTrans" cxnId="{F004A6DB-EFEF-4C84-A8F7-46EC4211A35F}">
      <dgm:prSet/>
      <dgm:spPr/>
      <dgm:t>
        <a:bodyPr/>
        <a:lstStyle/>
        <a:p>
          <a:endParaRPr lang="ru-RU"/>
        </a:p>
      </dgm:t>
    </dgm:pt>
    <dgm:pt modelId="{60B9E805-F0D7-4407-BF43-8AF2AFAEF4F2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Коррекционная: семейный клуб, индивидуальная работа</a:t>
          </a:r>
          <a:endParaRPr lang="ru-RU" dirty="0"/>
        </a:p>
      </dgm:t>
    </dgm:pt>
    <dgm:pt modelId="{77664260-E117-4959-902E-FEA2697CADAD}" type="parTrans" cxnId="{067FF51B-AA4A-4D40-B6CB-C1E02FF79DC9}">
      <dgm:prSet/>
      <dgm:spPr/>
      <dgm:t>
        <a:bodyPr/>
        <a:lstStyle/>
        <a:p>
          <a:endParaRPr lang="ru-RU"/>
        </a:p>
      </dgm:t>
    </dgm:pt>
    <dgm:pt modelId="{A57E8EB5-69D1-43B0-9F39-772F7AE61AFE}" type="sibTrans" cxnId="{067FF51B-AA4A-4D40-B6CB-C1E02FF79DC9}">
      <dgm:prSet/>
      <dgm:spPr/>
      <dgm:t>
        <a:bodyPr/>
        <a:lstStyle/>
        <a:p>
          <a:endParaRPr lang="ru-RU"/>
        </a:p>
      </dgm:t>
    </dgm:pt>
    <dgm:pt modelId="{C141872B-941A-4E9C-9E8D-2919752F850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Формы работы с родителями</a:t>
          </a:r>
          <a:endParaRPr lang="ru-RU" sz="2000" dirty="0"/>
        </a:p>
      </dgm:t>
    </dgm:pt>
    <dgm:pt modelId="{64741E5B-B667-4153-9A03-90DD201D7FDE}" type="parTrans" cxnId="{3DA5E0E0-8E0A-4D51-B966-E8A89336E29F}">
      <dgm:prSet/>
      <dgm:spPr/>
      <dgm:t>
        <a:bodyPr/>
        <a:lstStyle/>
        <a:p>
          <a:endParaRPr lang="ru-RU"/>
        </a:p>
      </dgm:t>
    </dgm:pt>
    <dgm:pt modelId="{1FF60EFE-B3E2-49E3-8B6C-AD60E47363ED}" type="sibTrans" cxnId="{3DA5E0E0-8E0A-4D51-B966-E8A89336E29F}">
      <dgm:prSet/>
      <dgm:spPr/>
      <dgm:t>
        <a:bodyPr/>
        <a:lstStyle/>
        <a:p>
          <a:endParaRPr lang="ru-RU"/>
        </a:p>
      </dgm:t>
    </dgm:pt>
    <dgm:pt modelId="{CE2345CF-F521-44CB-968B-D56D693CA579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Познавательная: Родительские собрания, семинары, тренинги</a:t>
          </a:r>
          <a:endParaRPr lang="ru-RU" dirty="0"/>
        </a:p>
      </dgm:t>
    </dgm:pt>
    <dgm:pt modelId="{4F838FFF-A050-4723-B772-92115713E681}" type="parTrans" cxnId="{2D9FF752-9D4E-44D4-99E0-B68CE7291945}">
      <dgm:prSet/>
      <dgm:spPr/>
      <dgm:t>
        <a:bodyPr/>
        <a:lstStyle/>
        <a:p>
          <a:endParaRPr lang="ru-RU"/>
        </a:p>
      </dgm:t>
    </dgm:pt>
    <dgm:pt modelId="{748FBA8E-03BD-497D-A046-E8FBE5012FF6}" type="sibTrans" cxnId="{2D9FF752-9D4E-44D4-99E0-B68CE7291945}">
      <dgm:prSet/>
      <dgm:spPr/>
      <dgm:t>
        <a:bodyPr/>
        <a:lstStyle/>
        <a:p>
          <a:endParaRPr lang="ru-RU"/>
        </a:p>
      </dgm:t>
    </dgm:pt>
    <dgm:pt modelId="{7EB35FCB-9168-4512-956A-188B2CBE55D5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Досуговая</a:t>
          </a:r>
          <a:r>
            <a:rPr lang="ru-RU" dirty="0" smtClean="0"/>
            <a:t> деятельность: развлечения, соревнования</a:t>
          </a:r>
          <a:endParaRPr lang="ru-RU" dirty="0"/>
        </a:p>
      </dgm:t>
    </dgm:pt>
    <dgm:pt modelId="{3FFE6F54-68CC-4A5D-A484-798E2793592E}" type="parTrans" cxnId="{E51E8A0D-15EE-4086-A289-F8FEDBBC456F}">
      <dgm:prSet/>
      <dgm:spPr/>
      <dgm:t>
        <a:bodyPr/>
        <a:lstStyle/>
        <a:p>
          <a:endParaRPr lang="ru-RU"/>
        </a:p>
      </dgm:t>
    </dgm:pt>
    <dgm:pt modelId="{43E1F325-58AF-410B-92D8-183F52F79824}" type="sibTrans" cxnId="{E51E8A0D-15EE-4086-A289-F8FEDBBC456F}">
      <dgm:prSet/>
      <dgm:spPr/>
      <dgm:t>
        <a:bodyPr/>
        <a:lstStyle/>
        <a:p>
          <a:endParaRPr lang="ru-RU"/>
        </a:p>
      </dgm:t>
    </dgm:pt>
    <dgm:pt modelId="{DA1DA3B3-9D33-4AD4-833E-E9373A04490F}" type="pres">
      <dgm:prSet presAssocID="{0E1C85DD-366F-45D2-A255-436BCA4E4D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3FD5E-F440-409F-9159-72207CD194C8}" type="pres">
      <dgm:prSet presAssocID="{B54EE52F-BF28-46C8-A327-7A7BDF9A9E69}" presName="node" presStyleLbl="node1" presStyleIdx="0" presStyleCnt="6" custAng="0" custLinFactX="3863" custLinFactY="2119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9ECE-2CAB-44D6-A8E6-749ADB1229B9}" type="pres">
      <dgm:prSet presAssocID="{8BE01C28-ACA5-4E5A-AB69-D123C02A1745}" presName="sibTrans" presStyleCnt="0"/>
      <dgm:spPr/>
    </dgm:pt>
    <dgm:pt modelId="{CFED78D5-36CA-4B72-A68F-1843F730316E}" type="pres">
      <dgm:prSet presAssocID="{CE2345CF-F521-44CB-968B-D56D693CA579}" presName="node" presStyleLbl="node1" presStyleIdx="1" presStyleCnt="6" custLinFactNeighborX="14324" custLinFactNeighborY="3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393AE-B52D-4310-AF69-481C6D6CD030}" type="pres">
      <dgm:prSet presAssocID="{748FBA8E-03BD-497D-A046-E8FBE5012FF6}" presName="sibTrans" presStyleCnt="0"/>
      <dgm:spPr/>
    </dgm:pt>
    <dgm:pt modelId="{E22CE11C-672C-4BD9-B464-C311FE74035D}" type="pres">
      <dgm:prSet presAssocID="{C8AE52DF-C317-4C04-B034-2004065E25AB}" presName="node" presStyleLbl="node1" presStyleIdx="2" presStyleCnt="6" custLinFactNeighborX="-7536" custLinFactNeighborY="95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738F-2039-4A40-A5BE-40B4EA8DFBB9}" type="pres">
      <dgm:prSet presAssocID="{AA2C4012-E9EC-4F11-880C-9A19CF039353}" presName="sibTrans" presStyleCnt="0"/>
      <dgm:spPr/>
    </dgm:pt>
    <dgm:pt modelId="{94BFD127-89BF-4207-A433-0537F8356FCB}" type="pres">
      <dgm:prSet presAssocID="{7EB35FCB-9168-4512-956A-188B2CBE55D5}" presName="node" presStyleLbl="node1" presStyleIdx="3" presStyleCnt="6" custLinFactY="10626" custLinFactNeighborX="256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5763E-FC64-4CA5-ABF4-5793207F33AA}" type="pres">
      <dgm:prSet presAssocID="{43E1F325-58AF-410B-92D8-183F52F79824}" presName="sibTrans" presStyleCnt="0"/>
      <dgm:spPr/>
    </dgm:pt>
    <dgm:pt modelId="{ADC2294C-D095-42CD-893E-25246F60ABE5}" type="pres">
      <dgm:prSet presAssocID="{60B9E805-F0D7-4407-BF43-8AF2AFAEF4F2}" presName="node" presStyleLbl="node1" presStyleIdx="4" presStyleCnt="6" custLinFactY="-46238" custLinFactNeighborX="-309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AB137-C65E-45F2-9BBB-72BCA49772FB}" type="pres">
      <dgm:prSet presAssocID="{A57E8EB5-69D1-43B0-9F39-772F7AE61AFE}" presName="sibTrans" presStyleCnt="0"/>
      <dgm:spPr/>
    </dgm:pt>
    <dgm:pt modelId="{A8A2AD0D-9010-4F7E-AAA3-C634DFC0A1F3}" type="pres">
      <dgm:prSet presAssocID="{C141872B-941A-4E9C-9E8D-2919752F850F}" presName="node" presStyleLbl="node1" presStyleIdx="5" presStyleCnt="6" custScaleX="85035" custScaleY="47693" custLinFactX="-36386" custLinFactY="-100000" custLinFactNeighborX="-100000" custLinFactNeighborY="-15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E8A0D-15EE-4086-A289-F8FEDBBC456F}" srcId="{0E1C85DD-366F-45D2-A255-436BCA4E4D45}" destId="{7EB35FCB-9168-4512-956A-188B2CBE55D5}" srcOrd="3" destOrd="0" parTransId="{3FFE6F54-68CC-4A5D-A484-798E2793592E}" sibTransId="{43E1F325-58AF-410B-92D8-183F52F79824}"/>
    <dgm:cxn modelId="{3DA5E0E0-8E0A-4D51-B966-E8A89336E29F}" srcId="{0E1C85DD-366F-45D2-A255-436BCA4E4D45}" destId="{C141872B-941A-4E9C-9E8D-2919752F850F}" srcOrd="5" destOrd="0" parTransId="{64741E5B-B667-4153-9A03-90DD201D7FDE}" sibTransId="{1FF60EFE-B3E2-49E3-8B6C-AD60E47363ED}"/>
    <dgm:cxn modelId="{147613D1-E347-459B-805D-80290F53717D}" type="presOf" srcId="{60B9E805-F0D7-4407-BF43-8AF2AFAEF4F2}" destId="{ADC2294C-D095-42CD-893E-25246F60ABE5}" srcOrd="0" destOrd="0" presId="urn:microsoft.com/office/officeart/2005/8/layout/default"/>
    <dgm:cxn modelId="{518C5384-56FD-44E3-A824-752DC5E35D05}" type="presOf" srcId="{C141872B-941A-4E9C-9E8D-2919752F850F}" destId="{A8A2AD0D-9010-4F7E-AAA3-C634DFC0A1F3}" srcOrd="0" destOrd="0" presId="urn:microsoft.com/office/officeart/2005/8/layout/default"/>
    <dgm:cxn modelId="{F004A6DB-EFEF-4C84-A8F7-46EC4211A35F}" srcId="{0E1C85DD-366F-45D2-A255-436BCA4E4D45}" destId="{C8AE52DF-C317-4C04-B034-2004065E25AB}" srcOrd="2" destOrd="0" parTransId="{7392B757-D947-4669-94DB-EA1778E27BCA}" sibTransId="{AA2C4012-E9EC-4F11-880C-9A19CF039353}"/>
    <dgm:cxn modelId="{75CBF0AC-A6C5-41F5-A891-58B6C35091EE}" srcId="{0E1C85DD-366F-45D2-A255-436BCA4E4D45}" destId="{B54EE52F-BF28-46C8-A327-7A7BDF9A9E69}" srcOrd="0" destOrd="0" parTransId="{E738A87D-98EB-4288-8829-691B538D423F}" sibTransId="{8BE01C28-ACA5-4E5A-AB69-D123C02A1745}"/>
    <dgm:cxn modelId="{ACACA921-FEC1-4F16-9C23-BF906ED657F8}" type="presOf" srcId="{7EB35FCB-9168-4512-956A-188B2CBE55D5}" destId="{94BFD127-89BF-4207-A433-0537F8356FCB}" srcOrd="0" destOrd="0" presId="urn:microsoft.com/office/officeart/2005/8/layout/default"/>
    <dgm:cxn modelId="{35010C68-2DD5-4B4F-AE68-D6FFCE7E4CB6}" type="presOf" srcId="{CE2345CF-F521-44CB-968B-D56D693CA579}" destId="{CFED78D5-36CA-4B72-A68F-1843F730316E}" srcOrd="0" destOrd="0" presId="urn:microsoft.com/office/officeart/2005/8/layout/default"/>
    <dgm:cxn modelId="{3A338284-06D0-4DED-8E2B-5C7522BE21B8}" type="presOf" srcId="{0E1C85DD-366F-45D2-A255-436BCA4E4D45}" destId="{DA1DA3B3-9D33-4AD4-833E-E9373A04490F}" srcOrd="0" destOrd="0" presId="urn:microsoft.com/office/officeart/2005/8/layout/default"/>
    <dgm:cxn modelId="{2D9FF752-9D4E-44D4-99E0-B68CE7291945}" srcId="{0E1C85DD-366F-45D2-A255-436BCA4E4D45}" destId="{CE2345CF-F521-44CB-968B-D56D693CA579}" srcOrd="1" destOrd="0" parTransId="{4F838FFF-A050-4723-B772-92115713E681}" sibTransId="{748FBA8E-03BD-497D-A046-E8FBE5012FF6}"/>
    <dgm:cxn modelId="{067FF51B-AA4A-4D40-B6CB-C1E02FF79DC9}" srcId="{0E1C85DD-366F-45D2-A255-436BCA4E4D45}" destId="{60B9E805-F0D7-4407-BF43-8AF2AFAEF4F2}" srcOrd="4" destOrd="0" parTransId="{77664260-E117-4959-902E-FEA2697CADAD}" sibTransId="{A57E8EB5-69D1-43B0-9F39-772F7AE61AFE}"/>
    <dgm:cxn modelId="{5733B6FE-E449-4494-8C3C-03EAD7A913D6}" type="presOf" srcId="{B54EE52F-BF28-46C8-A327-7A7BDF9A9E69}" destId="{62D3FD5E-F440-409F-9159-72207CD194C8}" srcOrd="0" destOrd="0" presId="urn:microsoft.com/office/officeart/2005/8/layout/default"/>
    <dgm:cxn modelId="{D98E9954-BAD0-4D57-9741-6ED1AC6B61A8}" type="presOf" srcId="{C8AE52DF-C317-4C04-B034-2004065E25AB}" destId="{E22CE11C-672C-4BD9-B464-C311FE74035D}" srcOrd="0" destOrd="0" presId="urn:microsoft.com/office/officeart/2005/8/layout/default"/>
    <dgm:cxn modelId="{94746AF5-9E26-47DD-A8BD-3A0201763EF5}" type="presParOf" srcId="{DA1DA3B3-9D33-4AD4-833E-E9373A04490F}" destId="{62D3FD5E-F440-409F-9159-72207CD194C8}" srcOrd="0" destOrd="0" presId="urn:microsoft.com/office/officeart/2005/8/layout/default"/>
    <dgm:cxn modelId="{5F71A572-3D35-4580-BA27-D244C6B0C245}" type="presParOf" srcId="{DA1DA3B3-9D33-4AD4-833E-E9373A04490F}" destId="{7B419ECE-2CAB-44D6-A8E6-749ADB1229B9}" srcOrd="1" destOrd="0" presId="urn:microsoft.com/office/officeart/2005/8/layout/default"/>
    <dgm:cxn modelId="{0605EA68-3F1C-4C2E-ACFF-F6511912323E}" type="presParOf" srcId="{DA1DA3B3-9D33-4AD4-833E-E9373A04490F}" destId="{CFED78D5-36CA-4B72-A68F-1843F730316E}" srcOrd="2" destOrd="0" presId="urn:microsoft.com/office/officeart/2005/8/layout/default"/>
    <dgm:cxn modelId="{4F510270-5F95-4548-8820-D7331CF8EF48}" type="presParOf" srcId="{DA1DA3B3-9D33-4AD4-833E-E9373A04490F}" destId="{4FA393AE-B52D-4310-AF69-481C6D6CD030}" srcOrd="3" destOrd="0" presId="urn:microsoft.com/office/officeart/2005/8/layout/default"/>
    <dgm:cxn modelId="{AC8CE5EC-0F5E-4F31-9C5F-AC0BFE38D216}" type="presParOf" srcId="{DA1DA3B3-9D33-4AD4-833E-E9373A04490F}" destId="{E22CE11C-672C-4BD9-B464-C311FE74035D}" srcOrd="4" destOrd="0" presId="urn:microsoft.com/office/officeart/2005/8/layout/default"/>
    <dgm:cxn modelId="{A567BCE2-E05C-4C3F-A2F2-1E5601F57E6F}" type="presParOf" srcId="{DA1DA3B3-9D33-4AD4-833E-E9373A04490F}" destId="{79C1738F-2039-4A40-A5BE-40B4EA8DFBB9}" srcOrd="5" destOrd="0" presId="urn:microsoft.com/office/officeart/2005/8/layout/default"/>
    <dgm:cxn modelId="{527C2B1B-2754-45ED-9228-F8976814C2E8}" type="presParOf" srcId="{DA1DA3B3-9D33-4AD4-833E-E9373A04490F}" destId="{94BFD127-89BF-4207-A433-0537F8356FCB}" srcOrd="6" destOrd="0" presId="urn:microsoft.com/office/officeart/2005/8/layout/default"/>
    <dgm:cxn modelId="{0357BE23-5B86-4258-8858-7DC1C31DAABA}" type="presParOf" srcId="{DA1DA3B3-9D33-4AD4-833E-E9373A04490F}" destId="{94E5763E-FC64-4CA5-ABF4-5793207F33AA}" srcOrd="7" destOrd="0" presId="urn:microsoft.com/office/officeart/2005/8/layout/default"/>
    <dgm:cxn modelId="{99695E8F-45B5-4753-AB7A-F20042BCA036}" type="presParOf" srcId="{DA1DA3B3-9D33-4AD4-833E-E9373A04490F}" destId="{ADC2294C-D095-42CD-893E-25246F60ABE5}" srcOrd="8" destOrd="0" presId="urn:microsoft.com/office/officeart/2005/8/layout/default"/>
    <dgm:cxn modelId="{5D8FC13E-F94C-404B-BEF3-D0C5ADA37C24}" type="presParOf" srcId="{DA1DA3B3-9D33-4AD4-833E-E9373A04490F}" destId="{380AB137-C65E-45F2-9BBB-72BCA49772FB}" srcOrd="9" destOrd="0" presId="urn:microsoft.com/office/officeart/2005/8/layout/default"/>
    <dgm:cxn modelId="{57DDE6AA-7DFE-40E7-A2B0-682B244B8F42}" type="presParOf" srcId="{DA1DA3B3-9D33-4AD4-833E-E9373A04490F}" destId="{A8A2AD0D-9010-4F7E-AAA3-C634DFC0A1F3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DB384-A577-4692-BE10-EC577997CD85}">
      <dsp:nvSpPr>
        <dsp:cNvPr id="0" name=""/>
        <dsp:cNvSpPr/>
      </dsp:nvSpPr>
      <dsp:spPr>
        <a:xfrm>
          <a:off x="1" y="-326433"/>
          <a:ext cx="2750559" cy="47276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1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Вводная часть</a:t>
          </a:r>
          <a:endParaRPr lang="ru-RU" sz="2800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1663296" y="1336863"/>
        <a:ext cx="3876706" cy="550111"/>
      </dsp:txXfrm>
    </dsp:sp>
    <dsp:sp modelId="{5A72A06F-AD4E-417D-B1B8-7F830723911D}">
      <dsp:nvSpPr>
        <dsp:cNvPr id="0" name=""/>
        <dsp:cNvSpPr/>
      </dsp:nvSpPr>
      <dsp:spPr>
        <a:xfrm>
          <a:off x="497557" y="-326433"/>
          <a:ext cx="2049167" cy="4727691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Настрой группы на совместную работу, установление эмоционального контакта между участниками (приветствия, игры с именами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97557" y="-326433"/>
        <a:ext cx="2049167" cy="4727691"/>
      </dsp:txXfrm>
    </dsp:sp>
    <dsp:sp modelId="{92E3724E-C113-4B10-82B7-5D1F8E2CFE09}">
      <dsp:nvSpPr>
        <dsp:cNvPr id="0" name=""/>
        <dsp:cNvSpPr/>
      </dsp:nvSpPr>
      <dsp:spPr>
        <a:xfrm>
          <a:off x="2857516" y="-326433"/>
          <a:ext cx="2770026" cy="46326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Рабочая часть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6200000">
        <a:off x="1235123" y="1295959"/>
        <a:ext cx="3798790" cy="554005"/>
      </dsp:txXfrm>
    </dsp:sp>
    <dsp:sp modelId="{6213B380-447B-447C-BCC2-5E8DC850ACF4}">
      <dsp:nvSpPr>
        <dsp:cNvPr id="0" name=""/>
        <dsp:cNvSpPr/>
      </dsp:nvSpPr>
      <dsp:spPr>
        <a:xfrm rot="5400000">
          <a:off x="2656200" y="1604457"/>
          <a:ext cx="357054" cy="3038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7FBB5-7845-4650-A9D2-2CB9C8F678BD}">
      <dsp:nvSpPr>
        <dsp:cNvPr id="0" name=""/>
        <dsp:cNvSpPr/>
      </dsp:nvSpPr>
      <dsp:spPr>
        <a:xfrm>
          <a:off x="3357554" y="-326433"/>
          <a:ext cx="2063669" cy="4632671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Психологические этюды, игры, упражнения,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психогимнастика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, ролевые диалоги, упражнения на мышечную релаксацию,  дыхательная, мимическая гимнастика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357554" y="-326433"/>
        <a:ext cx="2063669" cy="4632671"/>
      </dsp:txXfrm>
    </dsp:sp>
    <dsp:sp modelId="{884BA08B-DBB3-4D5E-996C-AD364699E5A0}">
      <dsp:nvSpPr>
        <dsp:cNvPr id="0" name=""/>
        <dsp:cNvSpPr/>
      </dsp:nvSpPr>
      <dsp:spPr>
        <a:xfrm>
          <a:off x="5668664" y="-326433"/>
          <a:ext cx="2832457" cy="47565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Завершающая часть</a:t>
          </a:r>
          <a:endParaRPr lang="ru-RU" sz="28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4001717" y="1340514"/>
        <a:ext cx="3900386" cy="566491"/>
      </dsp:txXfrm>
    </dsp:sp>
    <dsp:sp modelId="{E5B143A2-7A2D-4C59-A72D-1C3A60A7C927}">
      <dsp:nvSpPr>
        <dsp:cNvPr id="0" name=""/>
        <dsp:cNvSpPr/>
      </dsp:nvSpPr>
      <dsp:spPr>
        <a:xfrm rot="5400000">
          <a:off x="5497124" y="1604457"/>
          <a:ext cx="357054" cy="3038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57B59-4BDE-48B2-8C7D-B86E8DA3B6FF}">
      <dsp:nvSpPr>
        <dsp:cNvPr id="0" name=""/>
        <dsp:cNvSpPr/>
      </dsp:nvSpPr>
      <dsp:spPr>
        <a:xfrm>
          <a:off x="6176663" y="-326433"/>
          <a:ext cx="2110180" cy="4756569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Создание у каждого участника чувства принадлежности к группе и закрепление положительных эмоций от работы на занятии. Проводится либо общая игра-забава или продуктивная коллективная деятельность, например, создание общего </a:t>
          </a:r>
          <a:r>
            <a:rPr lang="ru-RU" sz="1800" kern="1200" dirty="0" smtClean="0"/>
            <a:t>рисунка.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176663" y="-326433"/>
        <a:ext cx="2110180" cy="47565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3FD5E-F440-409F-9159-72207CD194C8}">
      <dsp:nvSpPr>
        <dsp:cNvPr id="0" name=""/>
        <dsp:cNvSpPr/>
      </dsp:nvSpPr>
      <dsp:spPr>
        <a:xfrm>
          <a:off x="4214833" y="2286025"/>
          <a:ext cx="3142260" cy="18853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Информационно-аналитическая: анкетирования, исследования, консалтинг</a:t>
          </a:r>
          <a:endParaRPr lang="ru-RU" sz="2200" kern="1200" dirty="0"/>
        </a:p>
      </dsp:txBody>
      <dsp:txXfrm>
        <a:off x="4214833" y="2286025"/>
        <a:ext cx="3142260" cy="1885356"/>
      </dsp:txXfrm>
    </dsp:sp>
    <dsp:sp modelId="{CFED78D5-36CA-4B72-A68F-1843F730316E}">
      <dsp:nvSpPr>
        <dsp:cNvPr id="0" name=""/>
        <dsp:cNvSpPr/>
      </dsp:nvSpPr>
      <dsp:spPr>
        <a:xfrm>
          <a:off x="4857771" y="71429"/>
          <a:ext cx="3142260" cy="188535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Познавательная: Родительские собрания, семинары, тренинги</a:t>
          </a:r>
          <a:endParaRPr lang="ru-RU" sz="2200" kern="1200" dirty="0"/>
        </a:p>
      </dsp:txBody>
      <dsp:txXfrm>
        <a:off x="4857771" y="71429"/>
        <a:ext cx="3142260" cy="1885356"/>
      </dsp:txXfrm>
    </dsp:sp>
    <dsp:sp modelId="{E22CE11C-672C-4BD9-B464-C311FE74035D}">
      <dsp:nvSpPr>
        <dsp:cNvPr id="0" name=""/>
        <dsp:cNvSpPr/>
      </dsp:nvSpPr>
      <dsp:spPr>
        <a:xfrm>
          <a:off x="714386" y="4000524"/>
          <a:ext cx="3142260" cy="18853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Наглядно-информационная: дни открытых дверей, выставки, наглядная информация</a:t>
          </a:r>
          <a:endParaRPr lang="ru-RU" sz="2200" kern="1200" dirty="0"/>
        </a:p>
      </dsp:txBody>
      <dsp:txXfrm>
        <a:off x="714386" y="4000524"/>
        <a:ext cx="3142260" cy="1885356"/>
      </dsp:txXfrm>
    </dsp:sp>
    <dsp:sp modelId="{94BFD127-89BF-4207-A433-0537F8356FCB}">
      <dsp:nvSpPr>
        <dsp:cNvPr id="0" name=""/>
        <dsp:cNvSpPr/>
      </dsp:nvSpPr>
      <dsp:spPr>
        <a:xfrm>
          <a:off x="5214983" y="4286288"/>
          <a:ext cx="3142260" cy="18853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Досуговая</a:t>
          </a:r>
          <a:r>
            <a:rPr lang="ru-RU" sz="2200" kern="1200" dirty="0" smtClean="0"/>
            <a:t> деятельность: развлечения, соревнования</a:t>
          </a:r>
          <a:endParaRPr lang="ru-RU" sz="2200" kern="1200" dirty="0"/>
        </a:p>
      </dsp:txBody>
      <dsp:txXfrm>
        <a:off x="5214983" y="4286288"/>
        <a:ext cx="3142260" cy="1885356"/>
      </dsp:txXfrm>
    </dsp:sp>
    <dsp:sp modelId="{ADC2294C-D095-42CD-893E-25246F60ABE5}">
      <dsp:nvSpPr>
        <dsp:cNvPr id="0" name=""/>
        <dsp:cNvSpPr/>
      </dsp:nvSpPr>
      <dsp:spPr>
        <a:xfrm>
          <a:off x="214311" y="1643068"/>
          <a:ext cx="3142260" cy="188535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Коррекционная: семейный клуб, индивидуальная работа</a:t>
          </a:r>
          <a:endParaRPr lang="ru-RU" sz="2200" kern="1200" dirty="0"/>
        </a:p>
      </dsp:txBody>
      <dsp:txXfrm>
        <a:off x="214311" y="1643068"/>
        <a:ext cx="3142260" cy="1885356"/>
      </dsp:txXfrm>
    </dsp:sp>
    <dsp:sp modelId="{A8A2AD0D-9010-4F7E-AAA3-C634DFC0A1F3}">
      <dsp:nvSpPr>
        <dsp:cNvPr id="0" name=""/>
        <dsp:cNvSpPr/>
      </dsp:nvSpPr>
      <dsp:spPr>
        <a:xfrm>
          <a:off x="357190" y="71445"/>
          <a:ext cx="2672021" cy="89918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Формы работы с родителями</a:t>
          </a:r>
          <a:endParaRPr lang="ru-RU" sz="2000" kern="1200" dirty="0"/>
        </a:p>
      </dsp:txBody>
      <dsp:txXfrm>
        <a:off x="357190" y="71445"/>
        <a:ext cx="2672021" cy="89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abirint.ru/screenshot/comments/246400/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500174"/>
            <a:ext cx="8229600" cy="1643074"/>
          </a:xfrm>
          <a:prstGeom prst="rect">
            <a:avLst/>
          </a:prstGeom>
        </p:spPr>
        <p:txBody>
          <a:bodyPr numCol="1">
            <a:prstTxWarp prst="textInflateBottom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Развитие э</a:t>
            </a:r>
            <a:r>
              <a:rPr kumimoji="0" lang="ru-RU" sz="4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моционального интеллекта у детей дошкольного</a:t>
            </a:r>
            <a:r>
              <a:rPr kumimoji="0" lang="ru-RU" sz="44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возраста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Содержимое 3" descr="сканирование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86124"/>
            <a:ext cx="3041438" cy="304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1" y="2857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Cтруктурное</a:t>
            </a:r>
            <a:r>
              <a:rPr lang="ru-RU" sz="2000" dirty="0" smtClean="0">
                <a:solidFill>
                  <a:srgbClr val="FF0000"/>
                </a:solidFill>
              </a:rPr>
              <a:t> подразделение «Детский сад №17 комбинированного вида»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муниципального бюджетного дошкольного образовательного учреждения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«Детский сад «Радуга» комбинированного вида»</a:t>
            </a:r>
            <a:endParaRPr lang="ru-RU" sz="20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929066"/>
            <a:ext cx="4029758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 воспитатель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119" y="5500702"/>
            <a:ext cx="162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Рузаевка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285836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860" y="714356"/>
            <a:ext cx="807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Сравнительные данные мониторинга уровня эмоционального развития  2018-2019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298" y="0"/>
            <a:ext cx="447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Завершающий этап проекта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forchildren.ru/pic/256/724/kids033.jpg"/>
          <p:cNvPicPr/>
          <p:nvPr/>
        </p:nvPicPr>
        <p:blipFill>
          <a:blip r:embed="rId2" cstate="print"/>
          <a:srcRect l="25885" t="1416" b="20412"/>
          <a:stretch>
            <a:fillRect/>
          </a:stretch>
        </p:blipFill>
        <p:spPr bwMode="auto">
          <a:xfrm>
            <a:off x="4286248" y="3286124"/>
            <a:ext cx="4395793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700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Детей надо приучать жить среди людей, формируя у них определенные психологические качества (внимание, волю, эмоции) и навыки общения.</a:t>
            </a:r>
          </a:p>
          <a:p>
            <a:pPr algn="r"/>
            <a:r>
              <a:rPr lang="ru-RU" sz="2800" i="1" dirty="0" smtClean="0"/>
              <a:t>В.А. Сухомлинский</a:t>
            </a:r>
            <a:endParaRPr lang="ru-RU" sz="2800" i="1" dirty="0"/>
          </a:p>
        </p:txBody>
      </p:sp>
      <p:pic>
        <p:nvPicPr>
          <p:cNvPr id="4" name="Рисунок 3" descr="http://allforchildren.ru/pictures/sun2/sun09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375034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сканирование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492917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6248" y="10715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1223946"/>
            <a:ext cx="52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0720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38648" y="12239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214290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Только на основе эмоционального опыта у детей развивается социальная восприимчивость, то есть способность понимать и учитывать не только свои чувства и желания, но и чувства других, способность к формированию адекватной реакции на различные жизненные ситуации, развиваются навыки эмоциональной саморегуляции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M: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5000660" cy="32750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8596" y="5643578"/>
            <a:ext cx="333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Вся боль уходит за ворота,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когда сочувствует вам кто-то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65262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проекта </a:t>
            </a:r>
            <a:r>
              <a:rPr lang="ru-RU" dirty="0" smtClean="0"/>
              <a:t>«Развитие эмоционального интеллекта у детей дошкольного возраста»:</a:t>
            </a:r>
          </a:p>
          <a:p>
            <a:pPr>
              <a:buFontTx/>
              <a:buChar char="-"/>
            </a:pPr>
            <a:r>
              <a:rPr lang="ru-RU" dirty="0" smtClean="0"/>
              <a:t>   создание условий для ознакомления детей с миром эмоций и способами </a:t>
            </a:r>
          </a:p>
          <a:p>
            <a:r>
              <a:rPr lang="ru-RU" dirty="0" smtClean="0"/>
              <a:t>    адекватного выражения своего эмоционального состояния.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Выявить соотношение между формированием эмоциональной сферы и </a:t>
            </a:r>
          </a:p>
          <a:p>
            <a:pPr marL="342900" indent="-342900"/>
            <a:r>
              <a:rPr lang="ru-RU" dirty="0" smtClean="0"/>
              <a:t>	возрастными особенностями детей дошкольного возраста.</a:t>
            </a:r>
          </a:p>
          <a:p>
            <a:r>
              <a:rPr lang="ru-RU" b="1" dirty="0" smtClean="0"/>
              <a:t>2.   </a:t>
            </a:r>
            <a:r>
              <a:rPr lang="ru-RU" dirty="0" smtClean="0"/>
              <a:t>Разработать систему занятий, комплекс игр, упражнений и психологических </a:t>
            </a:r>
          </a:p>
          <a:p>
            <a:r>
              <a:rPr lang="ru-RU" dirty="0" smtClean="0"/>
              <a:t>      этюдов по формированию эмоциональной сферы детей дошкольного </a:t>
            </a:r>
          </a:p>
          <a:p>
            <a:r>
              <a:rPr lang="ru-RU" dirty="0" smtClean="0"/>
              <a:t>      возраста.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  Научить детей соотносить свои эмоции, чувства с эмоциями и чувствами </a:t>
            </a:r>
          </a:p>
          <a:p>
            <a:r>
              <a:rPr lang="ru-RU" dirty="0" smtClean="0"/>
              <a:t>      других людей, сравнивать их, и регулировать их таким образом, чтобы было </a:t>
            </a:r>
          </a:p>
          <a:p>
            <a:r>
              <a:rPr lang="ru-RU" dirty="0" smtClean="0"/>
              <a:t>      комфортно им самим  и окружающим их людям.</a:t>
            </a:r>
          </a:p>
          <a:p>
            <a:endParaRPr lang="ru-RU" dirty="0" smtClean="0"/>
          </a:p>
          <a:p>
            <a:r>
              <a:rPr lang="ru-RU" dirty="0" smtClean="0"/>
              <a:t>В работе использованы следующие принципы : развития, взаимодействия, </a:t>
            </a:r>
          </a:p>
          <a:p>
            <a:r>
              <a:rPr lang="ru-RU" dirty="0" smtClean="0"/>
              <a:t>психологической комфортности, формирования деятельности,  </a:t>
            </a:r>
          </a:p>
          <a:p>
            <a:r>
              <a:rPr lang="ru-RU" dirty="0" err="1" smtClean="0"/>
              <a:t>здоровьесберегающий</a:t>
            </a:r>
            <a:r>
              <a:rPr lang="ru-RU" dirty="0" smtClean="0"/>
              <a:t> принцип.</a:t>
            </a:r>
          </a:p>
          <a:p>
            <a:r>
              <a:rPr lang="ru-RU" dirty="0" smtClean="0"/>
              <a:t>Возраст детей: 4-6 лет.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Подготовительный этап проекта</a:t>
            </a:r>
            <a:r>
              <a:rPr lang="ru-RU" dirty="0" smtClean="0"/>
              <a:t>: проведение первичной  диагностики детей, анкетирование родителей, подборка и анализ методической литературы, разработка цикла занятий с детьми. Подготовка материалов и оборудования.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15245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894"/>
            <a:ext cx="8001056" cy="6215106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8621" y="0"/>
            <a:ext cx="417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Основной этап проекта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9866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решения поставленных задач и целей по развитию эмоциональной сферы дошкольников использую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тренинговые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С.В. Крюковой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адаптации детей 4-6 лет к условиям дошкольного учреждения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«Давайте жить дружно!».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адаптация детей к условиям дошкольного учреждения, создание у них чувства принадлежности к группе, положительного эмоционального фона, развитие коммуникативных навыков.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эмоционального развития дошкольников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«Удивляюсь, злюсь, боюсь, хвастаюсь и радуюсь»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направлена на 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чтобы научить детей понимать собственное эмоциональное состояние, выражать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свои чувства и распознавать чувства других людей через мимику, жесты, выразительные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движения, интонации.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Кроме того, в ходе работы дети опосредованно знакомятся с методами релаксации и саморегуляции.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Занятия проводятся 1 раз в неделю, продолжительность каждого 30-40 минут.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357298"/>
          <a:ext cx="850112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9123" y="285728"/>
            <a:ext cx="341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СТРУКТУРА ЗАНЯТИЯ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500042"/>
            <a:ext cx="4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Упражнение «Давайте поздороваемся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друг с другом»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(создание положительного настроя)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572140"/>
            <a:ext cx="211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Беседа на тему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«Узнай эмоцию»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786322"/>
            <a:ext cx="356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Настольный театр «Эмоции»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://img.labirint.ru/images/comments_pic/1107/03labjqgh12979295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217742" cy="2857520"/>
          </a:xfrm>
          <a:prstGeom prst="rect">
            <a:avLst/>
          </a:prstGeom>
          <a:noFill/>
        </p:spPr>
      </p:pic>
      <p:pic>
        <p:nvPicPr>
          <p:cNvPr id="1026" name="Picture 2" descr="C:\Users\Сергей\Desktop\Канаева ТА\Визитка Канаева ТА\IMG-722b815389a1da67d25f2a6056f001a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809973" cy="2857480"/>
          </a:xfrm>
          <a:prstGeom prst="rect">
            <a:avLst/>
          </a:prstGeom>
          <a:noFill/>
        </p:spPr>
      </p:pic>
      <p:pic>
        <p:nvPicPr>
          <p:cNvPr id="1027" name="Picture 3" descr="C:\Users\Сергей\Desktop\Канаева ТА\Визитка Канаева ТА\Изображение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3824176" cy="286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357166"/>
          <a:ext cx="850112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444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9</cp:revision>
  <dcterms:created xsi:type="dcterms:W3CDTF">2013-01-27T15:21:54Z</dcterms:created>
  <dcterms:modified xsi:type="dcterms:W3CDTF">2020-06-02T10:20:27Z</dcterms:modified>
</cp:coreProperties>
</file>