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4"/>
  </p:notesMasterIdLst>
  <p:sldIdLst>
    <p:sldId id="256" r:id="rId2"/>
    <p:sldId id="369" r:id="rId3"/>
    <p:sldId id="257" r:id="rId4"/>
    <p:sldId id="314" r:id="rId5"/>
    <p:sldId id="320" r:id="rId6"/>
    <p:sldId id="342" r:id="rId7"/>
    <p:sldId id="344" r:id="rId8"/>
    <p:sldId id="366" r:id="rId9"/>
    <p:sldId id="294" r:id="rId10"/>
    <p:sldId id="368" r:id="rId11"/>
    <p:sldId id="362" r:id="rId12"/>
    <p:sldId id="356" r:id="rId13"/>
    <p:sldId id="267" r:id="rId14"/>
    <p:sldId id="322" r:id="rId15"/>
    <p:sldId id="268" r:id="rId16"/>
    <p:sldId id="370" r:id="rId17"/>
    <p:sldId id="363" r:id="rId18"/>
    <p:sldId id="326" r:id="rId19"/>
    <p:sldId id="364" r:id="rId20"/>
    <p:sldId id="365" r:id="rId21"/>
    <p:sldId id="348" r:id="rId22"/>
    <p:sldId id="266" r:id="rId23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2A86"/>
    <a:srgbClr val="FFFF99"/>
    <a:srgbClr val="FFFFCC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717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s://ds46sar.schoolrm.ru/sveden/employees/11164/185915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85728"/>
            <a:ext cx="6433852" cy="6383632"/>
          </a:xfrm>
        </p:spPr>
        <p:txBody>
          <a:bodyPr>
            <a:normAutofit fontScale="77500" lnSpcReduction="20000"/>
          </a:bodyPr>
          <a:lstStyle/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cap="al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Басыровой</a:t>
            </a:r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Людмилы </a:t>
            </a:r>
            <a:r>
              <a:rPr lang="ru-RU" b="1" cap="al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анатольевны</a:t>
            </a:r>
            <a:endParaRPr lang="ru-RU" sz="15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5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l"/>
            <a:endParaRPr lang="ru-RU" sz="1800" b="1" cap="all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рождения: 05.11.1985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</a:t>
            </a:r>
          </a:p>
          <a:p>
            <a:pPr algn="just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Высшее,  ФГБОУ ВО «Мордовский государственный педагогический институт имени М.Е. </a:t>
            </a:r>
            <a:r>
              <a:rPr lang="ru-RU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 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Учитель биологии и учитель химии.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Специальность: «Биология» с дополнительной специальностью «Химия»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</a:t>
            </a:r>
            <a:r>
              <a:rPr lang="ru-RU" sz="1800" b="1" cap="all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 ВСГ 1156154</a:t>
            </a:r>
            <a:endParaRPr lang="ru-RU" sz="18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ПРОФЕССИОНАЛЬНАЯ ПЕРЕПОДГОТОВКА: </a:t>
            </a:r>
            <a:r>
              <a:rPr lang="ru-RU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ФГБОУ ВО «Мордовский государственный педагогический институт имени М.Е. </a:t>
            </a:r>
            <a:r>
              <a:rPr lang="ru-RU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ПРОГРАММЕ: «Дошкольное образование с основами гувернерского дела».</a:t>
            </a:r>
          </a:p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ДИПЛОМ: 132405134011</a:t>
            </a:r>
          </a:p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«Воспитатель»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12 лет.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Общий трудовой стаж : 12 лет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не имею</a:t>
            </a:r>
          </a:p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ПОСЛЕДНЕЙ АТТЕСТАЦИИ: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785794"/>
            <a:ext cx="23812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Метод2\Desktop\АТТЕСТАЦИЯ\Аттестация 2020-2021\Басырова\Реценз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7166"/>
            <a:ext cx="4571998" cy="6500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Метод2\Desktop\АТТЕСТАЦИЯ\Аттестация 2020-2021\Басырова\Рецензия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36277"/>
            <a:ext cx="4643438" cy="6521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 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Метод2\Desktop\АТТЕСТАЦИЯ\Аттестация 2020-2021\Басырова\Сканы\Выступл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875037"/>
            <a:ext cx="4357719" cy="598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Метод2\Desktop\АТТЕСТАЦИЯ\Аттестация 2020-2021\Басырова\Сканы\Выступление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0589"/>
            <a:ext cx="4390092" cy="602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етод2\Desktop\АТТЕСТАЦИЯ\Аттестация 2020-2021\Басырова\Сканы\Выписка из педсове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31" y="428604"/>
            <a:ext cx="4474769" cy="6143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Метод2\Desktop\АТТЕСТАЦИЯ\Аттестация 2020-2021\Басырова\Сканы\Педсовет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342" y="357166"/>
            <a:ext cx="4526800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7.</a:t>
            </a:r>
            <a:r>
              <a:rPr lang="ru-RU" sz="2400" b="1" i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Метод2\Desktop\АТТЕСТАЦИЯ\Аттестация 2020-2021\Басырова\Сканы\Откр занят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776956"/>
            <a:ext cx="4429156" cy="6081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357166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8.</a:t>
            </a:r>
            <a:r>
              <a:rPr lang="ru-RU" sz="2400" b="1" i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экспертная деятельность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9.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 descr="C:\Users\Метод2\Desktop\АТТЕСТАЦИЯ\Аттестация 2020-2021\Вишнякова\Сканы\Протокол профсоюз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1071546"/>
            <a:ext cx="4052561" cy="556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Метод2\Desktop\АТТЕСТАЦИЯ\Аттестация 2020-2021\Басырова\Сканы\профсоюз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1406" y="1000108"/>
            <a:ext cx="4110542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ЕРТИФИКАТ ЖЮР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14290"/>
            <a:ext cx="4567286" cy="646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28572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10. 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7170" name="Picture 2" descr="C:\Users\Метод2\Desktop\АТТЕСТАЦИЯ\Аттестация 2020-2021\Басырова\Сканы\Справка о позитив рез работы с воспи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73119"/>
            <a:ext cx="4286280" cy="588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Метод2\Desktop\АТТЕСТАЦИЯ\Аттестация 2020-2021\Басырова\Сканы\работа с воспит 2 лис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973465"/>
            <a:ext cx="4286028" cy="5884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етод2\Desktop\АТТЕСТАЦИЯ\Аттестация 2020-2021\Басырова\Сканы\с воспит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"/>
            <a:ext cx="49950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28572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11. Качество взаимодействия с родителями </a:t>
            </a:r>
          </a:p>
        </p:txBody>
      </p:sp>
      <p:pic>
        <p:nvPicPr>
          <p:cNvPr id="9218" name="Picture 2" descr="C:\Users\Метод2\Desktop\АТТЕСТАЦИЯ\Аттестация 2020-2021\Басырова\Сканы\работа с роди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53073"/>
            <a:ext cx="4071966" cy="559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Метод2\Desktop\АТТЕСТАЦИЯ\Аттестация 2020-2021\Басырова\Сканы\работа с родит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4058529" cy="557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тчет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4442" y="0"/>
            <a:ext cx="49951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28572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12. Работа с детьми из социально-неблагополучных семей </a:t>
            </a:r>
          </a:p>
        </p:txBody>
      </p:sp>
      <p:pic>
        <p:nvPicPr>
          <p:cNvPr id="10242" name="Picture 2" descr="C:\Users\Метод2\Desktop\АТТЕСТАЦИЯ\Аттестация 2020-2021\Басырова\Сканы\неблагопол семьи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071201"/>
            <a:ext cx="4214842" cy="578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13.  Участие педагога в профессиональных конкурсах </a:t>
            </a:r>
          </a:p>
        </p:txBody>
      </p:sp>
      <p:pic>
        <p:nvPicPr>
          <p:cNvPr id="4" name="Рисунок 3" descr="Диплом МАА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928671"/>
            <a:ext cx="4191764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Диплом совуш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958242"/>
            <a:ext cx="4172549" cy="5899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14290"/>
            <a:ext cx="5685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14.  Награды и поощрения </a:t>
            </a:r>
          </a:p>
        </p:txBody>
      </p:sp>
      <p:pic>
        <p:nvPicPr>
          <p:cNvPr id="25602" name="Picture 2" descr="C:\Users\Метод2\Desktop\АТТЕСТАЦИЯ\Аттестация 2020-2021\Басырова\Сканы\Благодарств письм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9675"/>
            <a:ext cx="4565564" cy="626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276991К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7"/>
            <a:ext cx="4214810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УЧАСТИЕ В ИННОВАЦИОННОЙ (ЭКСПЕРИМЕНТАЛЬНОЙ ДЕЯТЕЛЬНОСТИ)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9" y="1071546"/>
            <a:ext cx="4000527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3837482" cy="556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АТТЕСТАЦИЯ\Аттестация 2020-2021\Басырова\Сканы\Инновац.jpe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6" y="428604"/>
            <a:ext cx="4492814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Метод2\Desktop\АТТЕСТАЦИЯ\Аттестация 2020-2021\Басырова\Сканы\Инновац2.jpe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5309" y="428605"/>
            <a:ext cx="4526801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357422" y="5786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hlinkClick r:id="rId4"/>
              </a:rPr>
              <a:t>https://ds46sar.schoolrm.ru/sveden/employees/11164/185915/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0298" y="357166"/>
            <a:ext cx="462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Наставничество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0232" y="214290"/>
            <a:ext cx="564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 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Метод2\Desktop\АТТЕСТАЦИЯ\Аттестация 2020-2021\Басырова\Сканы\Публикац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1" y="687715"/>
            <a:ext cx="4494156" cy="617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85088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 Результаты участия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Российский уровень – 1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- 1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274828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2673"/>
            <a:ext cx="4500562" cy="636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Метод2\Desktop\АТТЕСТАЦИЯ\Аттестация 2020-2021\Басырова\Сканы\Фабрика деда мороз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6497" y="285728"/>
            <a:ext cx="4578831" cy="6357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 Наличие авторских программ, методических пособий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C:\Users\Метод2\Desktop\АТТЕСТАЦИЯ\Аттестация 2020-2021\Басырова\Сканы\Доп программ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00108"/>
            <a:ext cx="4266622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3184</TotalTime>
  <Words>143</Words>
  <Application>Microsoft Office PowerPoint</Application>
  <PresentationFormat>Экран (4:3)</PresentationFormat>
  <Paragraphs>49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Слайд 1</vt:lpstr>
      <vt:lpstr>Слайд 2</vt:lpstr>
      <vt:lpstr>1. УЧАСТИЕ В ИННОВАЦИОННОЙ (ЭКСПЕРИМЕНТАЛЬНОЙ ДЕЯТЕЛЬНОСТИ)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7.  ПРОВЕДЕНИЕ ОТКРЫТЫХ ЗАНЯТИЙ, МАСТЕР-КЛАССОВ, МЕРОПРИЯТИЙ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276</cp:revision>
  <dcterms:created xsi:type="dcterms:W3CDTF">2014-01-05T07:53:48Z</dcterms:created>
  <dcterms:modified xsi:type="dcterms:W3CDTF">2020-11-12T13:05:49Z</dcterms:modified>
</cp:coreProperties>
</file>