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  <p:sldId id="262" r:id="rId9"/>
    <p:sldId id="266" r:id="rId10"/>
    <p:sldId id="267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58B85D-8A62-4D53-B9F7-780C488AD7A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E4454B5-455B-412E-8A00-3991EBB0D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851648" cy="1414474"/>
          </a:xfrm>
        </p:spPr>
        <p:txBody>
          <a:bodyPr>
            <a:normAutofit/>
          </a:bodyPr>
          <a:lstStyle/>
          <a:p>
            <a:pPr algn="ctr" fontAlgn="base"/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МДОУ «Детский сад №20 комбинированного вида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летней оздоровительной работы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средней группе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№10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5072074"/>
            <a:ext cx="3744658" cy="114300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высшей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 Юсупова А.Р.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докум. АР\презентации\през. летне - озд. раб\лето 17 год гр 10\Lenovo_A1000_IMG_20170717_102912.jpg"/>
          <p:cNvPicPr/>
          <p:nvPr/>
        </p:nvPicPr>
        <p:blipFill>
          <a:blip r:embed="rId2" cstate="print"/>
          <a:srcRect t="25479" b="8767"/>
          <a:stretch>
            <a:fillRect/>
          </a:stretch>
        </p:blipFill>
        <p:spPr bwMode="auto">
          <a:xfrm>
            <a:off x="5715008" y="2143116"/>
            <a:ext cx="3032622" cy="26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. АР\презентации\през. летне - озд. раб\лето 17 год гр 10\Lenovo_A1000_IMG_20170717_094356.jpg"/>
          <p:cNvPicPr/>
          <p:nvPr/>
        </p:nvPicPr>
        <p:blipFill>
          <a:blip r:embed="rId3" cstate="print"/>
          <a:srcRect l="7467" t="17321" r="-71"/>
          <a:stretch>
            <a:fillRect/>
          </a:stretch>
        </p:blipFill>
        <p:spPr bwMode="auto">
          <a:xfrm>
            <a:off x="1214414" y="2285992"/>
            <a:ext cx="3319061" cy="394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010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2500306"/>
            <a:ext cx="3071834" cy="142876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играем целый день,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нам совсем это не лень!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детском садике прекрасно, </a:t>
            </a:r>
          </a:p>
          <a:p>
            <a:pPr algn="l"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Отдыхают дети классно!</a:t>
            </a:r>
          </a:p>
          <a:p>
            <a:endParaRPr lang="ru-RU" dirty="0"/>
          </a:p>
        </p:txBody>
      </p:sp>
      <p:pic>
        <p:nvPicPr>
          <p:cNvPr id="5" name="Рисунок 4" descr="D:\докум. АР\презентации\през. летне - озд. раб\лето 17 год гр 10\Lenovo_A1000_IMG_20170717_100700.jpg"/>
          <p:cNvPicPr/>
          <p:nvPr/>
        </p:nvPicPr>
        <p:blipFill>
          <a:blip r:embed="rId2" cstate="print"/>
          <a:srcRect l="24895" t="17507" r="19131" b="18300"/>
          <a:stretch>
            <a:fillRect/>
          </a:stretch>
        </p:blipFill>
        <p:spPr bwMode="auto">
          <a:xfrm>
            <a:off x="642910" y="428604"/>
            <a:ext cx="20002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. АР\презентации\през. летне - озд. раб\лето 17 год гр 10\Lenovo_A1000_IMG_20170717_103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214686"/>
            <a:ext cx="2342883" cy="315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. АР\презентации\през. летне - озд. раб\лето 17 год гр 10\Lenovo_A1000_IMG_20170717_102846.jpg"/>
          <p:cNvPicPr/>
          <p:nvPr/>
        </p:nvPicPr>
        <p:blipFill>
          <a:blip r:embed="rId4" cstate="print"/>
          <a:srcRect t="19706"/>
          <a:stretch>
            <a:fillRect/>
          </a:stretch>
        </p:blipFill>
        <p:spPr bwMode="auto">
          <a:xfrm>
            <a:off x="4143372" y="4000504"/>
            <a:ext cx="2071702" cy="2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. АР\презентации\през. летне - озд. раб\лето 17 год гр 10\Lenovo_A1000_IMG_20170717_103519.jpg"/>
          <p:cNvPicPr/>
          <p:nvPr/>
        </p:nvPicPr>
        <p:blipFill>
          <a:blip r:embed="rId5" cstate="print"/>
          <a:srcRect t="24507"/>
          <a:stretch>
            <a:fillRect/>
          </a:stretch>
        </p:blipFill>
        <p:spPr bwMode="auto">
          <a:xfrm>
            <a:off x="6000760" y="285728"/>
            <a:ext cx="27348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презентации\през. летне - озд. раб\лето 2018\DSC07058.JPG"/>
          <p:cNvPicPr/>
          <p:nvPr/>
        </p:nvPicPr>
        <p:blipFill>
          <a:blip r:embed="rId6" cstate="print"/>
          <a:srcRect r="9483"/>
          <a:stretch>
            <a:fillRect/>
          </a:stretch>
        </p:blipFill>
        <p:spPr bwMode="auto">
          <a:xfrm>
            <a:off x="285720" y="3929066"/>
            <a:ext cx="3786214" cy="233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окум. АР\презентации\през. летне - озд. раб\лето 2018\DSC07064.JPG"/>
          <p:cNvPicPr/>
          <p:nvPr/>
        </p:nvPicPr>
        <p:blipFill>
          <a:blip r:embed="rId7" cstate="print"/>
          <a:srcRect l="6553" t="6034" r="16505"/>
          <a:stretch>
            <a:fillRect/>
          </a:stretch>
        </p:blipFill>
        <p:spPr bwMode="auto">
          <a:xfrm>
            <a:off x="3071802" y="500042"/>
            <a:ext cx="27368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372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143240" y="2571744"/>
            <a:ext cx="3357586" cy="6429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4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57166"/>
            <a:ext cx="8247860" cy="201964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 - благоприятное время для сохранения и укрепления здоровья детей, создания условий для их полноценного всестороннего, психического и физического развития.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Растущий и развивающийся организм ребенка очень чувствителен к воздействию различных факторов окружающей среды. Поэтому,  мы стараемся  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использовать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благоприятные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укрепления здоровья детей условия летнего времени и добиться, чтобы ребёнок окреп, поправился и закалился, научился понимать и полюбил удивительный, прекрасный мир растений и животных.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докум. АР\презентации\през. летне - озд. раб\лето 17 год гр 10\Lenovo_A1000_IMG_20170717_093823.jpg"/>
          <p:cNvPicPr/>
          <p:nvPr/>
        </p:nvPicPr>
        <p:blipFill>
          <a:blip r:embed="rId2" cstate="print"/>
          <a:srcRect t="31884" r="142"/>
          <a:stretch>
            <a:fillRect/>
          </a:stretch>
        </p:blipFill>
        <p:spPr bwMode="auto">
          <a:xfrm>
            <a:off x="2285984" y="2357430"/>
            <a:ext cx="457203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докум. АР\Фото, видео, 2016 -\лето 2018\DSC07017.JPG"/>
          <p:cNvPicPr/>
          <p:nvPr/>
        </p:nvPicPr>
        <p:blipFill>
          <a:blip r:embed="rId3" cstate="print"/>
          <a:srcRect l="15461" t="10159" r="8792" b="10967"/>
          <a:stretch>
            <a:fillRect/>
          </a:stretch>
        </p:blipFill>
        <p:spPr bwMode="auto">
          <a:xfrm rot="5400000">
            <a:off x="-178627" y="3321842"/>
            <a:ext cx="3071834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окум. АР\презентации\през. летне - озд. раб\лето 2018\DSC07080.JPG"/>
          <p:cNvPicPr/>
          <p:nvPr/>
        </p:nvPicPr>
        <p:blipFill>
          <a:blip r:embed="rId4" cstate="print"/>
          <a:srcRect l="27908" t="17538" r="3857" b="12494"/>
          <a:stretch>
            <a:fillRect/>
          </a:stretch>
        </p:blipFill>
        <p:spPr bwMode="auto">
          <a:xfrm rot="5400000">
            <a:off x="6276348" y="3439164"/>
            <a:ext cx="3071834" cy="162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67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428728" y="2428868"/>
            <a:ext cx="3357586" cy="1071570"/>
          </a:xfrm>
        </p:spPr>
        <p:txBody>
          <a:bodyPr>
            <a:normAutofit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встречаем праздник лета!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 солнца, праздник света!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Здравствуй, лето! Здравствуй лето!</a:t>
            </a: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Ярким солнцем все согрето.</a:t>
            </a:r>
          </a:p>
          <a:p>
            <a:endParaRPr lang="ru-RU" dirty="0"/>
          </a:p>
        </p:txBody>
      </p:sp>
      <p:pic>
        <p:nvPicPr>
          <p:cNvPr id="8" name="Рисунок 7" descr="D:\докум. АР\презентации\през. летне - озд. раб\лето 17 год гр 10\Lenovo_A1000_IMG_20170717_093816.jpg"/>
          <p:cNvPicPr/>
          <p:nvPr/>
        </p:nvPicPr>
        <p:blipFill>
          <a:blip r:embed="rId2" cstate="print"/>
          <a:srcRect t="23988" r="-65" b="16201"/>
          <a:stretch>
            <a:fillRect/>
          </a:stretch>
        </p:blipFill>
        <p:spPr bwMode="auto">
          <a:xfrm>
            <a:off x="857224" y="3643314"/>
            <a:ext cx="3714776" cy="295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ум. АР\презентации\през. летне - озд. раб\лето 17 год гр 10\Lenovo_A1000_IMG_20170717_093830.jpg"/>
          <p:cNvPicPr/>
          <p:nvPr/>
        </p:nvPicPr>
        <p:blipFill>
          <a:blip r:embed="rId3" cstate="print"/>
          <a:srcRect l="2100" t="30736" b="10603"/>
          <a:stretch>
            <a:fillRect/>
          </a:stretch>
        </p:blipFill>
        <p:spPr bwMode="auto">
          <a:xfrm>
            <a:off x="5357818" y="214290"/>
            <a:ext cx="35333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презентации\през. летне - озд. раб\лето 17 год гр 10\Lenovo_A1000_IMG_20170717_103423.jpg"/>
          <p:cNvPicPr/>
          <p:nvPr/>
        </p:nvPicPr>
        <p:blipFill>
          <a:blip r:embed="rId4" cstate="print"/>
          <a:srcRect t="24280" b="6584"/>
          <a:stretch>
            <a:fillRect/>
          </a:stretch>
        </p:blipFill>
        <p:spPr bwMode="auto">
          <a:xfrm flipH="1">
            <a:off x="357158" y="142852"/>
            <a:ext cx="2371611" cy="21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окум. АР\презентации\през. летне - озд. раб\лето 17 год гр 10\Lenovo_A1000_IMG_20170717_104923.jpg"/>
          <p:cNvPicPr/>
          <p:nvPr/>
        </p:nvPicPr>
        <p:blipFill>
          <a:blip r:embed="rId5" cstate="print"/>
          <a:srcRect l="20006" t="31877" r="3090" b="1280"/>
          <a:stretch>
            <a:fillRect/>
          </a:stretch>
        </p:blipFill>
        <p:spPr bwMode="auto">
          <a:xfrm>
            <a:off x="5214942" y="3214686"/>
            <a:ext cx="319234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окум. АР\презентации\през. летне - озд. раб\лето 17 год гр 10\Lenovo_A1000_IMG_20170717_094544.jpg"/>
          <p:cNvPicPr/>
          <p:nvPr/>
        </p:nvPicPr>
        <p:blipFill>
          <a:blip r:embed="rId6" cstate="print"/>
          <a:srcRect l="11501" t="34524"/>
          <a:stretch>
            <a:fillRect/>
          </a:stretch>
        </p:blipFill>
        <p:spPr bwMode="auto">
          <a:xfrm>
            <a:off x="3000364" y="214290"/>
            <a:ext cx="2198842" cy="213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849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1472" y="500042"/>
            <a:ext cx="2857520" cy="135732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вышли погулять,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природой наблюдать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цветочки посмотреть,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них букашек разглядеть.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докум. АР\презентации\през. летне - озд. раб\лето 17 год гр 10\Lenovo_A1000_IMG_20170717_101338.jpg"/>
          <p:cNvPicPr/>
          <p:nvPr/>
        </p:nvPicPr>
        <p:blipFill>
          <a:blip r:embed="rId2" cstate="print"/>
          <a:srcRect t="18919" r="6511"/>
          <a:stretch>
            <a:fillRect/>
          </a:stretch>
        </p:blipFill>
        <p:spPr bwMode="auto">
          <a:xfrm>
            <a:off x="3643306" y="285728"/>
            <a:ext cx="26432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докум. АР\презентации\през. летне - озд. раб\лето 17 год гр 10\Lenovo_A1000_IMG_20170717_1015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85728"/>
            <a:ext cx="2505940" cy="334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. АР\презентации\през. летне - озд. раб\лето 17 год гр 10\Lenovo_A1000_IMG_20170717_103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3286148" cy="42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. АР\презентации\през. летне - озд. раб\лето 17 год гр 10\Lenovo_A1000_IMG_20170717_1044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000504"/>
            <a:ext cx="259900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. АР\презентации\през. летне - озд. раб\лето 17 год гр 10\Lenovo_A1000_IMG_20170717_104616.jpg"/>
          <p:cNvPicPr/>
          <p:nvPr/>
        </p:nvPicPr>
        <p:blipFill>
          <a:blip r:embed="rId6" cstate="print"/>
          <a:srcRect l="16256" r="31602" b="27353"/>
          <a:stretch>
            <a:fillRect/>
          </a:stretch>
        </p:blipFill>
        <p:spPr bwMode="auto">
          <a:xfrm>
            <a:off x="3643306" y="3714752"/>
            <a:ext cx="247609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26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571480"/>
            <a:ext cx="2643206" cy="125045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Поливаем мы из лейки</a:t>
            </a:r>
            <a:b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Огуречные семейки,</a:t>
            </a:r>
            <a:b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Баклажаны, кабачки,</a:t>
            </a:r>
            <a:b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Перца красного стручки.</a:t>
            </a:r>
            <a:b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43636" y="4000504"/>
            <a:ext cx="2684326" cy="121444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Снова клумбу поливаем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из леечки своей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все время наблюдаем,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же вырастет на ней.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D:\докум. АР\презентации\през. летне - озд. раб\лето 17 год гр 10\Lenovo_A1000_IMG_20170717_073546.jpg"/>
          <p:cNvPicPr/>
          <p:nvPr/>
        </p:nvPicPr>
        <p:blipFill>
          <a:blip r:embed="rId2" cstate="print"/>
          <a:srcRect t="5676" r="13674" b="-106"/>
          <a:stretch>
            <a:fillRect/>
          </a:stretch>
        </p:blipFill>
        <p:spPr bwMode="auto">
          <a:xfrm>
            <a:off x="5929322" y="571480"/>
            <a:ext cx="30710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. АР\презентации\през. летне - озд. раб\лето 17 год гр 10\Lenovo_A1000_IMG_20170717_074527.jpg"/>
          <p:cNvPicPr/>
          <p:nvPr/>
        </p:nvPicPr>
        <p:blipFill>
          <a:blip r:embed="rId3" cstate="print"/>
          <a:srcRect t="18085"/>
          <a:stretch>
            <a:fillRect/>
          </a:stretch>
        </p:blipFill>
        <p:spPr bwMode="auto">
          <a:xfrm>
            <a:off x="3428992" y="642918"/>
            <a:ext cx="2327543" cy="254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лето 17 год гр 10\Lenovo_A1000_IMG_20170717_073344.jpg"/>
          <p:cNvPicPr/>
          <p:nvPr/>
        </p:nvPicPr>
        <p:blipFill>
          <a:blip r:embed="rId4" cstate="print"/>
          <a:srcRect t="15972"/>
          <a:stretch>
            <a:fillRect/>
          </a:stretch>
        </p:blipFill>
        <p:spPr bwMode="auto">
          <a:xfrm>
            <a:off x="3571868" y="3500438"/>
            <a:ext cx="252550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Фото, видео, 2016 -\лето 2018\DSC07130.JPG"/>
          <p:cNvPicPr/>
          <p:nvPr/>
        </p:nvPicPr>
        <p:blipFill>
          <a:blip r:embed="rId5" cstate="print"/>
          <a:srcRect l="21880" t="608"/>
          <a:stretch>
            <a:fillRect/>
          </a:stretch>
        </p:blipFill>
        <p:spPr bwMode="auto">
          <a:xfrm rot="5400000">
            <a:off x="-33" y="2714621"/>
            <a:ext cx="38576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70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85786" y="785794"/>
            <a:ext cx="3143272" cy="1785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рисуем лето.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А какого цвета?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Красной краской – Солнце,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Синей краской – небо.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рисуем лето –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Очень трудно это…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D:\докум. АР\Фото, видео, 2016 -\лето 2018\DSC07088.JPG"/>
          <p:cNvPicPr/>
          <p:nvPr/>
        </p:nvPicPr>
        <p:blipFill>
          <a:blip r:embed="rId2" cstate="print"/>
          <a:srcRect l="14398" t="8205" r="9868" b="2564"/>
          <a:stretch>
            <a:fillRect/>
          </a:stretch>
        </p:blipFill>
        <p:spPr bwMode="auto">
          <a:xfrm>
            <a:off x="642910" y="3000372"/>
            <a:ext cx="40719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ум. АР\Фото, видео, 2016 -\лето 2018\DSC07177.JPG"/>
          <p:cNvPicPr/>
          <p:nvPr/>
        </p:nvPicPr>
        <p:blipFill>
          <a:blip r:embed="rId3" cstate="print"/>
          <a:srcRect l="18004" r="12599"/>
          <a:stretch>
            <a:fillRect/>
          </a:stretch>
        </p:blipFill>
        <p:spPr bwMode="auto">
          <a:xfrm>
            <a:off x="4357686" y="357166"/>
            <a:ext cx="42957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Фото, видео, 2016 -\лето 2018\DSC07085.JPG"/>
          <p:cNvPicPr/>
          <p:nvPr/>
        </p:nvPicPr>
        <p:blipFill>
          <a:blip r:embed="rId4" cstate="print"/>
          <a:srcRect l="36888" t="8205" r="27954" b="23590"/>
          <a:stretch>
            <a:fillRect/>
          </a:stretch>
        </p:blipFill>
        <p:spPr bwMode="auto">
          <a:xfrm>
            <a:off x="5643570" y="3714752"/>
            <a:ext cx="23764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35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80340" indent="179705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643306" y="2571744"/>
            <a:ext cx="2571768" cy="121444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Мы в песочнице играем,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Строим домик из песка,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Увлеклись, не замечаем,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носки полны песка.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докум. АР\презентации\през. летне - озд. раб\лето 17 год гр 10\Lenovo_A1000_IMG_20170717_094845.jpg"/>
          <p:cNvPicPr/>
          <p:nvPr/>
        </p:nvPicPr>
        <p:blipFill>
          <a:blip r:embed="rId2" cstate="print"/>
          <a:srcRect t="17183" b="21690"/>
          <a:stretch>
            <a:fillRect/>
          </a:stretch>
        </p:blipFill>
        <p:spPr bwMode="auto">
          <a:xfrm>
            <a:off x="500034" y="571480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ум. АР\презентации\през. летне - озд. раб\лето 17 год гр 10\Lenovo_A1000_IMG_20170717_095001.jpg"/>
          <p:cNvPicPr/>
          <p:nvPr/>
        </p:nvPicPr>
        <p:blipFill>
          <a:blip r:embed="rId3" cstate="print"/>
          <a:srcRect t="11639"/>
          <a:stretch>
            <a:fillRect/>
          </a:stretch>
        </p:blipFill>
        <p:spPr bwMode="auto">
          <a:xfrm>
            <a:off x="6500826" y="500042"/>
            <a:ext cx="2430092" cy="286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презентации\през. летне - озд. раб\лето 17 год гр 10\Lenovo_A1000_IMG_20170717_095333.jpg"/>
          <p:cNvPicPr/>
          <p:nvPr/>
        </p:nvPicPr>
        <p:blipFill>
          <a:blip r:embed="rId4" cstate="print"/>
          <a:srcRect t="12332" r="18706" b="17828"/>
          <a:stretch>
            <a:fillRect/>
          </a:stretch>
        </p:blipFill>
        <p:spPr bwMode="auto">
          <a:xfrm>
            <a:off x="4000496" y="214290"/>
            <a:ext cx="1860871" cy="22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окум. АР\презентации\през. летне - озд. раб\лето 17 год гр 10\Lenovo_A1000_IMG_20170717_095422.jpg"/>
          <p:cNvPicPr/>
          <p:nvPr/>
        </p:nvPicPr>
        <p:blipFill>
          <a:blip r:embed="rId5" cstate="print"/>
          <a:srcRect t="8311" r="-91" b="22520"/>
          <a:stretch>
            <a:fillRect/>
          </a:stretch>
        </p:blipFill>
        <p:spPr bwMode="auto">
          <a:xfrm>
            <a:off x="5857884" y="3714752"/>
            <a:ext cx="3016268" cy="277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окум. АР\презентации\през. летне - озд. раб\лето 17 год гр 10\Lenovo_A1000_IMG_20170717_095401.jpg"/>
          <p:cNvPicPr/>
          <p:nvPr/>
        </p:nvPicPr>
        <p:blipFill>
          <a:blip r:embed="rId6" cstate="print"/>
          <a:srcRect t="38041" r="-5"/>
          <a:stretch>
            <a:fillRect/>
          </a:stretch>
        </p:blipFill>
        <p:spPr bwMode="auto">
          <a:xfrm>
            <a:off x="428597" y="3714752"/>
            <a:ext cx="3214710" cy="269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окум. АР\презентации\през. летне - озд. раб\лето 17 год гр 10\Lenovo_A1000_IMG_20170717_1012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3857628"/>
            <a:ext cx="1647312" cy="231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977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</a:rPr>
              <a:t/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643306" y="2285992"/>
            <a:ext cx="2428892" cy="150019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Летит мой мяч,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Летит к тебе,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Смотри, не прозевай!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Лови его, держи его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снова мне бросай.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докум. АР\презентации\през. летне - озд. раб\лето 17 год гр 10\Lenovo_A1000_IMG_20170717_100339.jpg"/>
          <p:cNvPicPr/>
          <p:nvPr/>
        </p:nvPicPr>
        <p:blipFill>
          <a:blip r:embed="rId2" cstate="print"/>
          <a:srcRect t="27320" r="11673" b="22677"/>
          <a:stretch>
            <a:fillRect/>
          </a:stretch>
        </p:blipFill>
        <p:spPr bwMode="auto">
          <a:xfrm>
            <a:off x="500034" y="571480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. АР\презентации\през. летне - озд. раб\лето 17 год гр 10\Lenovo_A1000_IMG_20170717_100526.jpg"/>
          <p:cNvPicPr/>
          <p:nvPr/>
        </p:nvPicPr>
        <p:blipFill>
          <a:blip r:embed="rId3" cstate="print"/>
          <a:srcRect l="16464" t="15250" r="1671" b="19750"/>
          <a:stretch>
            <a:fillRect/>
          </a:stretch>
        </p:blipFill>
        <p:spPr bwMode="auto">
          <a:xfrm>
            <a:off x="5929322" y="357166"/>
            <a:ext cx="2691099" cy="286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. АР\презентации\през. летне - озд. раб\лето 17 год гр 10\Lenovo_A1000_IMG_20170717_110329.jpg"/>
          <p:cNvPicPr/>
          <p:nvPr/>
        </p:nvPicPr>
        <p:blipFill>
          <a:blip r:embed="rId4" cstate="print"/>
          <a:srcRect l="10459" t="16379" r="9744" b="6095"/>
          <a:stretch>
            <a:fillRect/>
          </a:stretch>
        </p:blipFill>
        <p:spPr bwMode="auto">
          <a:xfrm>
            <a:off x="428596" y="3857628"/>
            <a:ext cx="3217369" cy="234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. АР\презентации\през. летне - озд. раб\лето 17 год гр 10\Lenovo_A1000_IMG_20170717_110347.jpg"/>
          <p:cNvPicPr/>
          <p:nvPr/>
        </p:nvPicPr>
        <p:blipFill>
          <a:blip r:embed="rId5" cstate="print"/>
          <a:srcRect l="46371" t="18812" b="24751"/>
          <a:stretch>
            <a:fillRect/>
          </a:stretch>
        </p:blipFill>
        <p:spPr bwMode="auto">
          <a:xfrm>
            <a:off x="5072066" y="3643314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99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71802" y="2357430"/>
            <a:ext cx="3071834" cy="128588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Свежий воздух малышам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Нужен и полезен!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Очень весело гулять нам!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никаких болезней!...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докум. АР\презентации\през. летне - озд. раб\лето 17 год гр 10\Lenovo_A1000_IMG_20170717_101658.jpg"/>
          <p:cNvPicPr/>
          <p:nvPr/>
        </p:nvPicPr>
        <p:blipFill>
          <a:blip r:embed="rId2" cstate="print"/>
          <a:srcRect l="11894" r="11520" b="17092"/>
          <a:stretch>
            <a:fillRect/>
          </a:stretch>
        </p:blipFill>
        <p:spPr bwMode="auto">
          <a:xfrm>
            <a:off x="6215074" y="2928934"/>
            <a:ext cx="2481779" cy="358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. АР\презентации\през. летне - озд. раб\лето 17 год гр 10\Lenovo_A1000_IMG_20170717_104747.jpg"/>
          <p:cNvPicPr/>
          <p:nvPr/>
        </p:nvPicPr>
        <p:blipFill>
          <a:blip r:embed="rId3" cstate="print"/>
          <a:srcRect t="11820"/>
          <a:stretch>
            <a:fillRect/>
          </a:stretch>
        </p:blipFill>
        <p:spPr bwMode="auto">
          <a:xfrm>
            <a:off x="3428992" y="214290"/>
            <a:ext cx="3031936" cy="213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. АР\презентации\през. летне - озд. раб\лето 17 год гр 10\Lenovo_A1000_IMG_20170717_104954.jpg"/>
          <p:cNvPicPr/>
          <p:nvPr/>
        </p:nvPicPr>
        <p:blipFill>
          <a:blip r:embed="rId4" cstate="print"/>
          <a:srcRect l="19170" t="21549" r="25077" b="12789"/>
          <a:stretch>
            <a:fillRect/>
          </a:stretch>
        </p:blipFill>
        <p:spPr bwMode="auto">
          <a:xfrm>
            <a:off x="642910" y="142852"/>
            <a:ext cx="209428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. АР\презентации\през. летне - озд. раб\лето 17 год гр 10\Lenovo_A1000_IMG_20170717_105038.jpg"/>
          <p:cNvPicPr/>
          <p:nvPr/>
        </p:nvPicPr>
        <p:blipFill>
          <a:blip r:embed="rId5" cstate="print"/>
          <a:srcRect l="34892" t="41912" r="20944" b="4341"/>
          <a:stretch>
            <a:fillRect/>
          </a:stretch>
        </p:blipFill>
        <p:spPr bwMode="auto">
          <a:xfrm>
            <a:off x="7000892" y="285728"/>
            <a:ext cx="15754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ум. АР\презентации\през. летне - озд. раб\лето 17 год гр 10\Lenovo_A1000_IMG_20170717_101418.jpg"/>
          <p:cNvPicPr/>
          <p:nvPr/>
        </p:nvPicPr>
        <p:blipFill>
          <a:blip r:embed="rId6" cstate="print"/>
          <a:srcRect b="20080"/>
          <a:stretch>
            <a:fillRect/>
          </a:stretch>
        </p:blipFill>
        <p:spPr bwMode="auto">
          <a:xfrm>
            <a:off x="500034" y="3571876"/>
            <a:ext cx="25003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. АР\Фото, видео, 2016 -\лето 2018\DSC07040.JPG"/>
          <p:cNvPicPr/>
          <p:nvPr/>
        </p:nvPicPr>
        <p:blipFill>
          <a:blip r:embed="rId7" cstate="print"/>
          <a:srcRect l="31701" b="-2174"/>
          <a:stretch>
            <a:fillRect/>
          </a:stretch>
        </p:blipFill>
        <p:spPr bwMode="auto">
          <a:xfrm>
            <a:off x="3143240" y="3786190"/>
            <a:ext cx="2928958" cy="25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59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1211</TotalTime>
  <Words>156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МДОУ «Детский сад №20 комбинированного вида» Презентация летней оздоровительной работы в средней группе №10</vt:lpstr>
      <vt:lpstr>Слайд 2</vt:lpstr>
      <vt:lpstr>             </vt:lpstr>
      <vt:lpstr>Слайд 4</vt:lpstr>
      <vt:lpstr>Поливаем мы из лейки Огуречные семейки, Баклажаны, кабачки, Перца красного стручки. </vt:lpstr>
      <vt:lpstr>Слайд 6</vt:lpstr>
      <vt:lpstr>   </vt:lpstr>
      <vt:lpstr>   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по обучению детей татарскому языку</dc:title>
  <dc:creator>WIN</dc:creator>
  <cp:lastModifiedBy>Zulya</cp:lastModifiedBy>
  <cp:revision>106</cp:revision>
  <dcterms:created xsi:type="dcterms:W3CDTF">2013-04-21T08:23:11Z</dcterms:created>
  <dcterms:modified xsi:type="dcterms:W3CDTF">2018-12-03T18:40:44Z</dcterms:modified>
</cp:coreProperties>
</file>