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89" r:id="rId4"/>
    <p:sldId id="258" r:id="rId5"/>
    <p:sldId id="259" r:id="rId6"/>
    <p:sldId id="260" r:id="rId7"/>
    <p:sldId id="290" r:id="rId8"/>
    <p:sldId id="293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4" r:id="rId22"/>
    <p:sldId id="273" r:id="rId23"/>
    <p:sldId id="274" r:id="rId24"/>
    <p:sldId id="275" r:id="rId25"/>
    <p:sldId id="291" r:id="rId26"/>
    <p:sldId id="292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260648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Салькаевой Альбины Касимовны</a:t>
            </a: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, воспитателя </a:t>
            </a:r>
            <a:b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корпус 3 г. о. Саранск</a:t>
            </a:r>
            <a:endParaRPr lang="ru-RU" dirty="0"/>
          </a:p>
        </p:txBody>
      </p:sp>
      <p:pic>
        <p:nvPicPr>
          <p:cNvPr id="5" name="Рисунок 4" descr="IMG-0dfd6fb50adbdf2332999fdddf688cd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3168352" cy="46085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29058" y="1714488"/>
            <a:ext cx="48245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Дата рождения: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19.05.1985 г.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Профессиональное образование: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высшее,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ГОУ ВПО «МГПИ им М. Е. Евсевьева»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Квалификация: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УЧИТЕЛЬ БИОЛОГИИ И  УЧИТЕЛЬ ХИМИИ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По специальности: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«Биология» с дополнительной специальностью «Химия»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Диплом: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ВСГ 1156088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Дата выдачи: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25 июня 2007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Профессиональная переподготовка: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ГБУ ДПО «Мордовский республиканский институт образования»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ВОСПИТАТЕЛЬ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Диплом: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132407568061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28 ноября 2018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Стаж педагогической работы: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5 лет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Стаж работы по специальности: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3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 данном учреждении: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3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Общий трудовой стаж: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12 лет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Занимаемая должность: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воспитатель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Сборник ЕЧ-2021 Педагогика_page-0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9664" y="2177480"/>
            <a:ext cx="3024336" cy="4680520"/>
          </a:xfrm>
          <a:prstGeom prst="rect">
            <a:avLst/>
          </a:prstGeom>
        </p:spPr>
      </p:pic>
      <p:pic>
        <p:nvPicPr>
          <p:cNvPr id="7" name="Рисунок 6" descr="Сборник ЕЧ-2021 Педагогика_page-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772816"/>
            <a:ext cx="3024335" cy="4680520"/>
          </a:xfrm>
          <a:prstGeom prst="rect">
            <a:avLst/>
          </a:prstGeom>
        </p:spPr>
      </p:pic>
      <p:pic>
        <p:nvPicPr>
          <p:cNvPr id="6" name="Рисунок 5" descr="Сборник ЕЧ-2021 Педагогика_page-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1196752"/>
            <a:ext cx="3024336" cy="4608512"/>
          </a:xfrm>
          <a:prstGeom prst="rect">
            <a:avLst/>
          </a:prstGeom>
        </p:spPr>
      </p:pic>
      <p:pic>
        <p:nvPicPr>
          <p:cNvPr id="5" name="Рисунок 4" descr="Сборник ЕЧ-2021 Педагогика_page-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6672"/>
            <a:ext cx="3024335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805098П1.Б.2020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836712"/>
            <a:ext cx="4176464" cy="5544616"/>
          </a:xfrm>
          <a:prstGeom prst="rect">
            <a:avLst/>
          </a:prstGeom>
        </p:spPr>
      </p:pic>
      <p:pic>
        <p:nvPicPr>
          <p:cNvPr id="6" name="Рисунок 5" descr="МААМ Метод разраб. 10,2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60648"/>
            <a:ext cx="4298904" cy="57332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3568" y="332656"/>
            <a:ext cx="7772400" cy="648072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72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alt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Участие детей в заочных олимпиадах, открытых конкурсах, конференциях, выставках, турнирах, соревнованиях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конкурсы воспитанн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4179651" cy="5544616"/>
          </a:xfrm>
          <a:prstGeom prst="rect">
            <a:avLst/>
          </a:prstGeom>
        </p:spPr>
      </p:pic>
      <p:pic>
        <p:nvPicPr>
          <p:cNvPr id="5" name="Рисунок 4" descr="DrVrrllNxOU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156046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970RINyOW3w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0648"/>
            <a:ext cx="4032448" cy="5256584"/>
          </a:xfrm>
          <a:prstGeom prst="rect">
            <a:avLst/>
          </a:prstGeom>
        </p:spPr>
      </p:pic>
      <p:pic>
        <p:nvPicPr>
          <p:cNvPr id="4" name="Рисунок 3" descr="gN6dYlwg7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276872"/>
            <a:ext cx="6012160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Добровольная сертификация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737320"/>
            <a:ext cx="4464497" cy="6120680"/>
          </a:xfrm>
          <a:prstGeom prst="rect">
            <a:avLst/>
          </a:prstGeom>
        </p:spPr>
      </p:pic>
      <p:pic>
        <p:nvPicPr>
          <p:cNvPr id="3" name="Рисунок 2" descr="конкурс Бахреньков РФ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6632"/>
            <a:ext cx="475252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812912ВО1.Б.2020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225614" cy="5904656"/>
          </a:xfrm>
          <a:prstGeom prst="rect">
            <a:avLst/>
          </a:prstGeom>
        </p:spPr>
      </p:pic>
      <p:pic>
        <p:nvPicPr>
          <p:cNvPr id="4" name="Рисунок 3" descr="Голишник. 02.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64704"/>
            <a:ext cx="4320480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18864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пособий, методических рекомендаций</a:t>
            </a:r>
            <a:endParaRPr lang="ru-RU" dirty="0"/>
          </a:p>
        </p:txBody>
      </p:sp>
      <p:pic>
        <p:nvPicPr>
          <p:cNvPr id="4" name="Рисунок 3" descr="тит.Круж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284380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ецензия Салькаева_page-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204864"/>
            <a:ext cx="295232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Рецензия Салькаева_page-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465512"/>
            <a:ext cx="295232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ецензия Салькаева_page-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556792"/>
            <a:ext cx="295232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15616" y="18864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заседаниях, методических советах,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pic>
        <p:nvPicPr>
          <p:cNvPr id="4" name="Рисунок 3" descr="выступл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396044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ыступление педагог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340768"/>
            <a:ext cx="3888432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рограмма_Семинара_2020_page-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1592" y="620688"/>
            <a:ext cx="367240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рограмма_Семинара_2020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124744"/>
            <a:ext cx="367240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алькаева_page-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0688"/>
            <a:ext cx="370790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МГПИ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620688"/>
            <a:ext cx="720080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редставление Салька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85728"/>
            <a:ext cx="4986215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26064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7. Проведение открытых мастер-классов, занятий, мероприятий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pic>
        <p:nvPicPr>
          <p:cNvPr id="4" name="Рисунок 3" descr="проведение занят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4104456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Тит.откр.занят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129485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15816" y="260648"/>
            <a:ext cx="310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15616" y="26064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работе педагогических сообществ, комиссиях.</a:t>
            </a:r>
            <a:endParaRPr lang="ru-RU" dirty="0"/>
          </a:p>
        </p:txBody>
      </p:sp>
      <p:pic>
        <p:nvPicPr>
          <p:cNvPr id="5" name="Рисунок 4" descr="Член профсоюз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980728"/>
            <a:ext cx="4464496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001 творческая групп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221300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02 творческая группа исп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248472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652120" y="328498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011 молодая семь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17646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12 молодая семь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80728"/>
            <a:ext cx="4176463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8" name="Прямая соединительная линия 57"/>
          <p:cNvCxnSpPr/>
          <p:nvPr/>
        </p:nvCxnSpPr>
        <p:spPr>
          <a:xfrm>
            <a:off x="827584" y="494116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013 совет по профилакти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293308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14 совет по профилактике исп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764704"/>
            <a:ext cx="4320480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292080" y="1124744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47664" y="5733256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Изображение (12) исп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352839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(13) исп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556792"/>
            <a:ext cx="352839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(14) исп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16632"/>
            <a:ext cx="352839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940152" y="332656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Жюри на МААМ прав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548680"/>
            <a:ext cx="4464496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91680" y="188640"/>
            <a:ext cx="589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позит раб с воспит 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9625" y="1484784"/>
            <a:ext cx="3384375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озит раб с воспит 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3" y="1097360"/>
            <a:ext cx="3384375" cy="492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озит раб с воспит 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620688"/>
            <a:ext cx="3203847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468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заимод с родит. 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4142790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заимод с родит. 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17646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Postanovlenie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17646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ostanovlenie_page-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692696"/>
            <a:ext cx="4176463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оц.неб. 2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211881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соц.неб 2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24744"/>
            <a:ext cx="432048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18864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4" name="Рисунок 3" descr="Мои конкурсы 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317612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Мои конкурсы 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692696"/>
            <a:ext cx="4248472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алькаева_Э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924944"/>
            <a:ext cx="5400600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алькаева_page-000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3"/>
            <a:ext cx="5400600" cy="374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онкурс Мастер-класс Воспитатели РОССИИ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4104457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алькаева А. К.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12545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Лэпбук Салькаевой А. К.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16632"/>
            <a:ext cx="439248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865193Ф1.Б.2021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620688"/>
            <a:ext cx="417646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9832" y="188640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dirty="0"/>
          </a:p>
        </p:txBody>
      </p:sp>
      <p:pic>
        <p:nvPicPr>
          <p:cNvPr id="5" name="Рисунок 4" descr="благод 2017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20688"/>
            <a:ext cx="4248471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лагод 2018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08720"/>
            <a:ext cx="4269829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благод 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561662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благод 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340768"/>
            <a:ext cx="417646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благодарность Маа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60648"/>
            <a:ext cx="468052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благод Чибиркин 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499801" cy="6264696"/>
          </a:xfrm>
          <a:prstGeom prst="rect">
            <a:avLst/>
          </a:prstGeom>
        </p:spPr>
      </p:pic>
      <p:pic>
        <p:nvPicPr>
          <p:cNvPr id="5" name="Рисунок 4" descr="выписка Чибирк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80728"/>
            <a:ext cx="3922706" cy="5688632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64088" y="3429000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4" y="2276872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Благодарю 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1. Результаты участия в инновационной (экспериментальной) деятельности</a:t>
            </a:r>
            <a:endParaRPr lang="ru-RU" dirty="0"/>
          </a:p>
        </p:txBody>
      </p:sp>
      <p:pic>
        <p:nvPicPr>
          <p:cNvPr id="6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286000"/>
            <a:ext cx="3141663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13" y="1676400"/>
            <a:ext cx="3140075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 descr="E:\Аттестация Фадеева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066800"/>
            <a:ext cx="3054350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ез имен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628800"/>
            <a:ext cx="338437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нновац деят 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268760"/>
            <a:ext cx="3384375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нновац деят 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48680"/>
            <a:ext cx="3312367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нновацю площ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345638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нновац. площ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24744"/>
            <a:ext cx="3672408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Салькаева Вдохновение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032448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правка Вдохнове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764704"/>
            <a:ext cx="4176464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91880" y="260648"/>
            <a:ext cx="2126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-prezentac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43808" y="188640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 descr="публика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08720"/>
            <a:ext cx="3960440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Салькаева (3)_page-000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08720"/>
            <a:ext cx="3866837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248</Words>
  <Application>Microsoft Office PowerPoint</Application>
  <PresentationFormat>Экран (4:3)</PresentationFormat>
  <Paragraphs>33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Albina</dc:creator>
  <cp:lastModifiedBy>User</cp:lastModifiedBy>
  <cp:revision>57</cp:revision>
  <dcterms:created xsi:type="dcterms:W3CDTF">2021-10-02T09:59:56Z</dcterms:created>
  <dcterms:modified xsi:type="dcterms:W3CDTF">2021-10-11T10:43:24Z</dcterms:modified>
</cp:coreProperties>
</file>