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74" r:id="rId1"/>
  </p:sldMasterIdLst>
  <p:sldIdLst>
    <p:sldId id="258" r:id="rId2"/>
    <p:sldId id="280" r:id="rId3"/>
    <p:sldId id="281" r:id="rId4"/>
    <p:sldId id="259" r:id="rId5"/>
    <p:sldId id="278" r:id="rId6"/>
    <p:sldId id="306" r:id="rId7"/>
    <p:sldId id="267" r:id="rId8"/>
    <p:sldId id="260" r:id="rId9"/>
    <p:sldId id="257" r:id="rId10"/>
    <p:sldId id="287" r:id="rId11"/>
    <p:sldId id="282" r:id="rId12"/>
    <p:sldId id="283" r:id="rId13"/>
    <p:sldId id="284" r:id="rId14"/>
    <p:sldId id="286" r:id="rId15"/>
    <p:sldId id="289" r:id="rId16"/>
    <p:sldId id="307" r:id="rId17"/>
    <p:sldId id="290" r:id="rId18"/>
    <p:sldId id="308" r:id="rId19"/>
    <p:sldId id="295" r:id="rId20"/>
    <p:sldId id="309" r:id="rId21"/>
    <p:sldId id="296" r:id="rId22"/>
    <p:sldId id="297" r:id="rId23"/>
    <p:sldId id="298" r:id="rId24"/>
    <p:sldId id="299" r:id="rId25"/>
    <p:sldId id="303" r:id="rId26"/>
    <p:sldId id="305" r:id="rId27"/>
    <p:sldId id="304" r:id="rId28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6672A6"/>
    <a:srgbClr val="B9CADC"/>
    <a:srgbClr val="59A325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-1026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Droplets-SD-Title-R1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6">
            <a:extLst>
              <a:ext uri="{FF2B5EF4-FFF2-40B4-BE49-F238E27FC236}"/>
            </a:extLst>
          </p:cNvPr>
          <p:cNvSpPr/>
          <p:nvPr userDrawn="1"/>
        </p:nvSpPr>
        <p:spPr>
          <a:xfrm>
            <a:off x="285750" y="182563"/>
            <a:ext cx="8572500" cy="6492875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Прямоугольник 9">
            <a:extLst>
              <a:ext uri="{FF2B5EF4-FFF2-40B4-BE49-F238E27FC236}"/>
            </a:extLst>
          </p:cNvPr>
          <p:cNvSpPr/>
          <p:nvPr userDrawn="1"/>
        </p:nvSpPr>
        <p:spPr>
          <a:xfrm>
            <a:off x="604838" y="463550"/>
            <a:ext cx="7934325" cy="5930900"/>
          </a:xfrm>
          <a:prstGeom prst="rect">
            <a:avLst/>
          </a:prstGeom>
          <a:solidFill>
            <a:srgbClr val="6672A6">
              <a:alpha val="2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7" name="Picture 4" descr="http://img-fotki.yandex.ru/get/4133/47407354.b0c/0_115b3d_a2ed7a76_orig.png">
            <a:extLst>
              <a:ext uri="{FF2B5EF4-FFF2-40B4-BE49-F238E27FC236}"/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 flipH="1">
            <a:off x="5901607" y="6423195"/>
            <a:ext cx="2845749" cy="216269"/>
          </a:xfrm>
          <a:prstGeom prst="rect">
            <a:avLst/>
          </a:prstGeom>
          <a:noFill/>
          <a:extLst>
            <a:ext uri="{909E8E84-426E-40DD-AFC4-6F175D3DCCD1}"/>
          </a:extLst>
        </p:spPr>
      </p:pic>
      <p:pic>
        <p:nvPicPr>
          <p:cNvPr id="8" name="Picture 4" descr="http://img-fotki.yandex.ru/get/4133/47407354.b0c/0_115b3d_a2ed7a76_orig.png">
            <a:extLst>
              <a:ext uri="{FF2B5EF4-FFF2-40B4-BE49-F238E27FC236}"/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 flipH="1">
            <a:off x="372478" y="6423195"/>
            <a:ext cx="2845749" cy="216269"/>
          </a:xfrm>
          <a:prstGeom prst="rect">
            <a:avLst/>
          </a:prstGeom>
          <a:noFill/>
          <a:extLst>
            <a:ext uri="{909E8E84-426E-40DD-AFC4-6F175D3DCCD1}"/>
          </a:extLst>
        </p:spPr>
      </p:pic>
      <p:pic>
        <p:nvPicPr>
          <p:cNvPr id="9" name="Picture 4" descr="http://img-fotki.yandex.ru/get/4133/47407354.b0c/0_115b3d_a2ed7a76_orig.png">
            <a:extLst>
              <a:ext uri="{FF2B5EF4-FFF2-40B4-BE49-F238E27FC236}"/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 flipH="1">
            <a:off x="3141707" y="6418877"/>
            <a:ext cx="2845749" cy="216269"/>
          </a:xfrm>
          <a:prstGeom prst="rect">
            <a:avLst/>
          </a:prstGeom>
          <a:noFill/>
          <a:extLst>
            <a:ext uri="{909E8E84-426E-40DD-AFC4-6F175D3DCCD1}"/>
          </a:extLst>
        </p:spPr>
      </p:pic>
      <p:pic>
        <p:nvPicPr>
          <p:cNvPr id="10" name="Picture 4" descr="http://img-fotki.yandex.ru/get/4133/47407354.b0c/0_115b3d_a2ed7a76_orig.png">
            <a:extLst>
              <a:ext uri="{FF2B5EF4-FFF2-40B4-BE49-F238E27FC236}"/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 flipH="1">
            <a:off x="5901607" y="215445"/>
            <a:ext cx="2845749" cy="216269"/>
          </a:xfrm>
          <a:prstGeom prst="rect">
            <a:avLst/>
          </a:prstGeom>
          <a:noFill/>
          <a:extLst>
            <a:ext uri="{909E8E84-426E-40DD-AFC4-6F175D3DCCD1}"/>
          </a:extLst>
        </p:spPr>
      </p:pic>
      <p:pic>
        <p:nvPicPr>
          <p:cNvPr id="11" name="Picture 4" descr="http://img-fotki.yandex.ru/get/4133/47407354.b0c/0_115b3d_a2ed7a76_orig.png">
            <a:extLst>
              <a:ext uri="{FF2B5EF4-FFF2-40B4-BE49-F238E27FC236}"/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 flipH="1">
            <a:off x="372478" y="215445"/>
            <a:ext cx="2845749" cy="216269"/>
          </a:xfrm>
          <a:prstGeom prst="rect">
            <a:avLst/>
          </a:prstGeom>
          <a:noFill/>
          <a:extLst>
            <a:ext uri="{909E8E84-426E-40DD-AFC4-6F175D3DCCD1}"/>
          </a:extLst>
        </p:spPr>
      </p:pic>
      <p:pic>
        <p:nvPicPr>
          <p:cNvPr id="12" name="Picture 4" descr="http://img-fotki.yandex.ru/get/4133/47407354.b0c/0_115b3d_a2ed7a76_orig.png">
            <a:extLst>
              <a:ext uri="{FF2B5EF4-FFF2-40B4-BE49-F238E27FC236}"/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 flipH="1">
            <a:off x="3142740" y="215444"/>
            <a:ext cx="2845749" cy="216269"/>
          </a:xfrm>
          <a:prstGeom prst="rect">
            <a:avLst/>
          </a:prstGeom>
          <a:noFill/>
          <a:extLst>
            <a:ext uri="{909E8E84-426E-40DD-AFC4-6F175D3DCCD1}"/>
          </a:extLst>
        </p:spPr>
      </p:pic>
      <p:pic>
        <p:nvPicPr>
          <p:cNvPr id="13" name="Picture 4" descr="http://img-fotki.yandex.ru/get/4133/47407354.b0c/0_115b3d_a2ed7a76_orig.png">
            <a:extLst>
              <a:ext uri="{FF2B5EF4-FFF2-40B4-BE49-F238E27FC236}"/>
            </a:extLst>
          </p:cNvPr>
          <p:cNvPicPr>
            <a:picLocks noChangeAspect="1" noChangeArrowheads="1"/>
          </p:cNvPicPr>
          <p:nvPr userDrawn="1"/>
        </p:nvPicPr>
        <p:blipFill>
          <a:blip r:embed="rId4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 rot="16200000">
            <a:off x="7072380" y="4798338"/>
            <a:ext cx="3288149" cy="216269"/>
          </a:xfrm>
          <a:prstGeom prst="rect">
            <a:avLst/>
          </a:prstGeom>
          <a:noFill/>
          <a:extLst>
            <a:ext uri="{909E8E84-426E-40DD-AFC4-6F175D3DCCD1}"/>
          </a:extLst>
        </p:spPr>
      </p:pic>
      <p:pic>
        <p:nvPicPr>
          <p:cNvPr id="14" name="Picture 4" descr="http://img-fotki.yandex.ru/get/4133/47407354.b0c/0_115b3d_a2ed7a76_orig.png">
            <a:extLst>
              <a:ext uri="{FF2B5EF4-FFF2-40B4-BE49-F238E27FC236}"/>
            </a:extLst>
          </p:cNvPr>
          <p:cNvPicPr>
            <a:picLocks noChangeAspect="1" noChangeArrowheads="1"/>
          </p:cNvPicPr>
          <p:nvPr userDrawn="1"/>
        </p:nvPicPr>
        <p:blipFill>
          <a:blip r:embed="rId5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 rot="16200000">
            <a:off x="7244518" y="1828082"/>
            <a:ext cx="2943874" cy="216270"/>
          </a:xfrm>
          <a:prstGeom prst="rect">
            <a:avLst/>
          </a:prstGeom>
          <a:noFill/>
          <a:extLst>
            <a:ext uri="{909E8E84-426E-40DD-AFC4-6F175D3DCCD1}"/>
          </a:extLst>
        </p:spPr>
      </p:pic>
      <p:pic>
        <p:nvPicPr>
          <p:cNvPr id="15" name="Picture 4" descr="http://img-fotki.yandex.ru/get/4133/47407354.b0c/0_115b3d_a2ed7a76_orig.png">
            <a:extLst>
              <a:ext uri="{FF2B5EF4-FFF2-40B4-BE49-F238E27FC236}"/>
            </a:extLst>
          </p:cNvPr>
          <p:cNvPicPr>
            <a:picLocks noChangeAspect="1" noChangeArrowheads="1"/>
          </p:cNvPicPr>
          <p:nvPr userDrawn="1"/>
        </p:nvPicPr>
        <p:blipFill>
          <a:blip r:embed="rId4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 rot="5400000" flipH="1">
            <a:off x="-1202213" y="4794577"/>
            <a:ext cx="3288149" cy="216269"/>
          </a:xfrm>
          <a:prstGeom prst="rect">
            <a:avLst/>
          </a:prstGeom>
          <a:noFill/>
          <a:extLst>
            <a:ext uri="{909E8E84-426E-40DD-AFC4-6F175D3DCCD1}"/>
          </a:extLst>
        </p:spPr>
      </p:pic>
      <p:pic>
        <p:nvPicPr>
          <p:cNvPr id="16" name="Picture 4" descr="http://img-fotki.yandex.ru/get/4133/47407354.b0c/0_115b3d_a2ed7a76_orig.png">
            <a:extLst>
              <a:ext uri="{FF2B5EF4-FFF2-40B4-BE49-F238E27FC236}"/>
            </a:extLst>
          </p:cNvPr>
          <p:cNvPicPr>
            <a:picLocks noChangeAspect="1" noChangeArrowheads="1"/>
          </p:cNvPicPr>
          <p:nvPr userDrawn="1"/>
        </p:nvPicPr>
        <p:blipFill>
          <a:blip r:embed="rId5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 rot="5400000" flipH="1">
            <a:off x="-1030075" y="1824321"/>
            <a:ext cx="2943874" cy="216270"/>
          </a:xfrm>
          <a:prstGeom prst="rect">
            <a:avLst/>
          </a:prstGeom>
          <a:noFill/>
          <a:extLst>
            <a:ext uri="{909E8E84-426E-40DD-AFC4-6F175D3DCCD1}"/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3259" y="1300786"/>
            <a:ext cx="6517482" cy="2509213"/>
          </a:xfrm>
        </p:spPr>
        <p:txBody>
          <a:bodyPr anchor="b"/>
          <a:lstStyle>
            <a:lvl1pPr algn="ctr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3259" y="3886201"/>
            <a:ext cx="6517482" cy="1371599"/>
          </a:xfrm>
        </p:spPr>
        <p:txBody>
          <a:bodyPr/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1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6D2326-FDC3-4111-9E5A-7A4B399A70B5}" type="datetimeFigureOut">
              <a:rPr lang="ru-RU"/>
              <a:pPr>
                <a:defRPr/>
              </a:pPr>
              <a:t>15.02.2022</a:t>
            </a:fld>
            <a:endParaRPr lang="ru-RU" dirty="0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824387-71F7-4BF6-B18D-45EFAC6DE9A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Droplets-SD-Content-R1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4289374"/>
            <a:ext cx="7773324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88558" y="698261"/>
            <a:ext cx="7366899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5108728"/>
            <a:ext cx="7773339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8A8D54-72F1-49DB-9811-7F851AF74389}" type="datetimeFigureOut">
              <a:rPr lang="ru-RU"/>
              <a:pPr>
                <a:defRPr/>
              </a:pPr>
              <a:t>15.02.2022</a:t>
            </a:fld>
            <a:endParaRPr lang="ru-RU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80815D-425D-400B-A110-E4E96B32A22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Droplets-SD-Content-R1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342724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204821"/>
            <a:ext cx="7773339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7875DA-A2EF-42B9-B9CB-C32AD098BBD3}" type="datetimeFigureOut">
              <a:rPr lang="ru-RU"/>
              <a:pPr>
                <a:defRPr/>
              </a:pPr>
              <a:t>15.02.2022</a:t>
            </a:fld>
            <a:endParaRPr lang="ru-RU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7FFD8A-DDC3-4D3D-A664-8B2C515E903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2" descr="Droplets-SD-Content-R1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10"/>
          <p:cNvSpPr txBox="1"/>
          <p:nvPr/>
        </p:nvSpPr>
        <p:spPr>
          <a:xfrm>
            <a:off x="738188" y="887413"/>
            <a:ext cx="546100" cy="585787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8000" dirty="0">
                <a:effectLst/>
                <a:latin typeface="+mn-lt"/>
                <a:cs typeface="+mn-cs"/>
              </a:rPr>
              <a:t>“</a:t>
            </a:r>
          </a:p>
        </p:txBody>
      </p:sp>
      <p:sp>
        <p:nvSpPr>
          <p:cNvPr id="7" name="TextBox 13"/>
          <p:cNvSpPr txBox="1"/>
          <p:nvPr/>
        </p:nvSpPr>
        <p:spPr>
          <a:xfrm>
            <a:off x="7850188" y="3119438"/>
            <a:ext cx="554037" cy="585787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fontAlgn="auto">
              <a:spcAft>
                <a:spcPts val="0"/>
              </a:spcAft>
              <a:defRPr/>
            </a:pPr>
            <a:r>
              <a:rPr lang="en-US" sz="8000" dirty="0">
                <a:effectLst/>
                <a:latin typeface="+mn-lt"/>
                <a:cs typeface="+mn-cs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872588"/>
            <a:ext cx="6977064" cy="2729915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2"/>
            <a:ext cx="6564224" cy="594788"/>
          </a:xfrm>
        </p:spPr>
        <p:txBody>
          <a:bodyPr anchor="t"/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372797"/>
            <a:ext cx="7773339" cy="1421053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C9724F-F2EF-427D-831C-EF1734B4F515}" type="datetimeFigureOut">
              <a:rPr lang="ru-RU"/>
              <a:pPr>
                <a:defRPr/>
              </a:pPr>
              <a:t>15.02.2022</a:t>
            </a:fld>
            <a:endParaRPr lang="ru-RU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D6FF51-4598-439C-8122-2FFDA7B01EF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Droplets-SD-Content-R1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2138722"/>
            <a:ext cx="7773339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662335"/>
            <a:ext cx="777333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AC8F4A-A021-4CAB-87B5-CA58ADF6DB1F}" type="datetimeFigureOut">
              <a:rPr lang="ru-RU"/>
              <a:pPr>
                <a:defRPr/>
              </a:pPr>
              <a:t>15.02.2022</a:t>
            </a:fld>
            <a:endParaRPr lang="ru-RU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298A9F-8A22-4ED1-99B7-49E421ED087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3" descr="Droplets-SD-Content-R1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1605094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3"/>
            <a:ext cx="2474232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31" y="2943356"/>
            <a:ext cx="2474232" cy="2847845"/>
          </a:xfrm>
        </p:spPr>
        <p:txBody>
          <a:bodyPr anchor="t"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9292" y="2367093"/>
            <a:ext cx="246864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12" y="2943356"/>
            <a:ext cx="2477513" cy="2847845"/>
          </a:xfrm>
        </p:spPr>
        <p:txBody>
          <a:bodyPr anchor="t"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367093"/>
            <a:ext cx="24786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9974" y="2943356"/>
            <a:ext cx="2478696" cy="2847845"/>
          </a:xfrm>
        </p:spPr>
        <p:txBody>
          <a:bodyPr anchor="t"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Date Placeholder 2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06DB6F-664C-40AC-AE36-5C7E46FFE3CD}" type="datetimeFigureOut">
              <a:rPr lang="ru-RU"/>
              <a:pPr>
                <a:defRPr/>
              </a:pPr>
              <a:t>15.02.2022</a:t>
            </a:fld>
            <a:endParaRPr lang="ru-RU"/>
          </a:p>
        </p:txBody>
      </p:sp>
      <p:sp>
        <p:nvSpPr>
          <p:cNvPr id="16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7" name="Slide Number Placeholder 4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A9E0C6-1065-4628-999F-90517E365A1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6" descr="Droplets-SD-Content-R1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31" y="610772"/>
            <a:ext cx="7773339" cy="160392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31" y="4204820"/>
            <a:ext cx="247230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331" y="2367093"/>
            <a:ext cx="2472307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31" y="4781082"/>
            <a:ext cx="2472307" cy="1010118"/>
          </a:xfrm>
        </p:spPr>
        <p:txBody>
          <a:bodyPr anchor="t"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69" y="4204820"/>
            <a:ext cx="247637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31011" y="2367093"/>
            <a:ext cx="2477514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4781081"/>
            <a:ext cx="2477514" cy="1010119"/>
          </a:xfrm>
        </p:spPr>
        <p:txBody>
          <a:bodyPr anchor="t"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4204820"/>
            <a:ext cx="247551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79974" y="2367093"/>
            <a:ext cx="2478696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880" y="4781079"/>
            <a:ext cx="2478790" cy="1010121"/>
          </a:xfrm>
        </p:spPr>
        <p:txBody>
          <a:bodyPr anchor="t"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3" name="Date Placeholder 2"/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41A09D-5E61-4837-AF54-21F3DC27C3E6}" type="datetimeFigureOut">
              <a:rPr lang="ru-RU"/>
              <a:pPr>
                <a:defRPr/>
              </a:pPr>
              <a:t>15.02.2022</a:t>
            </a:fld>
            <a:endParaRPr lang="ru-RU"/>
          </a:p>
        </p:txBody>
      </p:sp>
      <p:sp>
        <p:nvSpPr>
          <p:cNvPr id="14" name="Footer Placeholder 3"/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5" name="Slide Number Placeholder 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17EF2B-7CB5-4D46-8876-176EC29149A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Droplets-SD-Content-R1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2367094"/>
            <a:ext cx="7773339" cy="342410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C1D0AF-C295-4BC9-A040-50C1381B2DCC}" type="datetimeFigureOut">
              <a:rPr lang="ru-RU"/>
              <a:pPr>
                <a:defRPr/>
              </a:pPr>
              <a:t>15.02.2022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F1D0D0-74A5-4A94-8808-289510E08CD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Droplets-SD-Content-R1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609602"/>
            <a:ext cx="1914995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609602"/>
            <a:ext cx="5744043" cy="518159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5202D4-D58A-4CC3-BA71-3B6802369F43}" type="datetimeFigureOut">
              <a:rPr lang="ru-RU"/>
              <a:pPr>
                <a:defRPr/>
              </a:pPr>
              <a:t>15.02.2022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7FDE73-3136-4760-A461-A14739B6B91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8206AE-2BA5-4406-916B-A6409B53CD88}" type="datetimeFigureOut">
              <a:rPr lang="ru-RU"/>
              <a:pPr>
                <a:defRPr/>
              </a:pPr>
              <a:t>15.02.2022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70A422-56B4-4CF6-9013-686A50965EB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 userDrawn="1"/>
        </p:nvSpPr>
        <p:spPr>
          <a:xfrm>
            <a:off x="273050" y="182563"/>
            <a:ext cx="8574088" cy="6492875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Прямоугольник 25"/>
          <p:cNvSpPr/>
          <p:nvPr userDrawn="1"/>
        </p:nvSpPr>
        <p:spPr>
          <a:xfrm>
            <a:off x="581025" y="461963"/>
            <a:ext cx="7934325" cy="5930900"/>
          </a:xfrm>
          <a:prstGeom prst="rect">
            <a:avLst/>
          </a:prstGeom>
          <a:solidFill>
            <a:srgbClr val="6672A6">
              <a:alpha val="2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6" name="Picture 4" descr="http://img-fotki.yandex.ru/get/4133/47407354.b0c/0_115b3d_a2ed7a76_orig.png">
            <a:extLst>
              <a:ext uri="{FF2B5EF4-FFF2-40B4-BE49-F238E27FC236}"/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 flipH="1">
            <a:off x="3142740" y="221798"/>
            <a:ext cx="2845749" cy="216269"/>
          </a:xfrm>
          <a:prstGeom prst="rect">
            <a:avLst/>
          </a:prstGeom>
          <a:noFill/>
          <a:extLst>
            <a:ext uri="{909E8E84-426E-40DD-AFC4-6F175D3DCCD1}"/>
          </a:extLst>
        </p:spPr>
      </p:pic>
      <p:pic>
        <p:nvPicPr>
          <p:cNvPr id="7" name="Picture 4" descr="http://img-fotki.yandex.ru/get/4133/47407354.b0c/0_115b3d_a2ed7a76_orig.png">
            <a:extLst>
              <a:ext uri="{FF2B5EF4-FFF2-40B4-BE49-F238E27FC236}"/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 flipH="1">
            <a:off x="5901607" y="221796"/>
            <a:ext cx="2845749" cy="216269"/>
          </a:xfrm>
          <a:prstGeom prst="rect">
            <a:avLst/>
          </a:prstGeom>
          <a:noFill/>
          <a:extLst>
            <a:ext uri="{909E8E84-426E-40DD-AFC4-6F175D3DCCD1}"/>
          </a:extLst>
        </p:spPr>
      </p:pic>
      <p:pic>
        <p:nvPicPr>
          <p:cNvPr id="8" name="Picture 4" descr="http://img-fotki.yandex.ru/get/4133/47407354.b0c/0_115b3d_a2ed7a76_orig.png">
            <a:extLst>
              <a:ext uri="{FF2B5EF4-FFF2-40B4-BE49-F238E27FC236}"/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 flipH="1">
            <a:off x="372478" y="221796"/>
            <a:ext cx="2845749" cy="216269"/>
          </a:xfrm>
          <a:prstGeom prst="rect">
            <a:avLst/>
          </a:prstGeom>
          <a:noFill/>
          <a:extLst>
            <a:ext uri="{909E8E84-426E-40DD-AFC4-6F175D3DCCD1}"/>
          </a:extLst>
        </p:spPr>
      </p:pic>
      <p:pic>
        <p:nvPicPr>
          <p:cNvPr id="9" name="Picture 4" descr="http://img-fotki.yandex.ru/get/4133/47407354.b0c/0_115b3d_a2ed7a76_orig.png">
            <a:extLst>
              <a:ext uri="{FF2B5EF4-FFF2-40B4-BE49-F238E27FC236}"/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 flipH="1">
            <a:off x="372478" y="6434193"/>
            <a:ext cx="2845749" cy="216269"/>
          </a:xfrm>
          <a:prstGeom prst="rect">
            <a:avLst/>
          </a:prstGeom>
          <a:noFill/>
          <a:extLst>
            <a:ext uri="{909E8E84-426E-40DD-AFC4-6F175D3DCCD1}"/>
          </a:extLst>
        </p:spPr>
      </p:pic>
      <p:pic>
        <p:nvPicPr>
          <p:cNvPr id="10" name="Picture 4" descr="http://img-fotki.yandex.ru/get/4133/47407354.b0c/0_115b3d_a2ed7a76_orig.png">
            <a:extLst>
              <a:ext uri="{FF2B5EF4-FFF2-40B4-BE49-F238E27FC236}"/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 flipH="1">
            <a:off x="3141707" y="6429875"/>
            <a:ext cx="2845749" cy="216269"/>
          </a:xfrm>
          <a:prstGeom prst="rect">
            <a:avLst/>
          </a:prstGeom>
          <a:noFill/>
          <a:extLst>
            <a:ext uri="{909E8E84-426E-40DD-AFC4-6F175D3DCCD1}"/>
          </a:extLst>
        </p:spPr>
      </p:pic>
      <p:pic>
        <p:nvPicPr>
          <p:cNvPr id="11" name="Picture 4" descr="http://img-fotki.yandex.ru/get/4133/47407354.b0c/0_115b3d_a2ed7a76_orig.png">
            <a:extLst>
              <a:ext uri="{FF2B5EF4-FFF2-40B4-BE49-F238E27FC236}"/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 flipH="1">
            <a:off x="5901607" y="6434193"/>
            <a:ext cx="2845749" cy="216269"/>
          </a:xfrm>
          <a:prstGeom prst="rect">
            <a:avLst/>
          </a:prstGeom>
          <a:noFill/>
          <a:extLst>
            <a:ext uri="{909E8E84-426E-40DD-AFC4-6F175D3DCCD1}"/>
          </a:extLst>
        </p:spPr>
      </p:pic>
      <p:sp>
        <p:nvSpPr>
          <p:cNvPr id="14" name="Прямоугольник 20"/>
          <p:cNvSpPr/>
          <p:nvPr userDrawn="1"/>
        </p:nvSpPr>
        <p:spPr>
          <a:xfrm>
            <a:off x="8197850" y="6657975"/>
            <a:ext cx="938213" cy="2000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00" dirty="0">
                <a:solidFill>
                  <a:schemeClr val="accent3"/>
                </a:solidFill>
                <a:latin typeface="Gabriola" panose="04040605051002020D02" pitchFamily="82" charset="0"/>
                <a:cs typeface="+mn-cs"/>
              </a:rPr>
              <a:t>© </a:t>
            </a:r>
            <a:r>
              <a:rPr lang="ru-RU" sz="700" dirty="0">
                <a:solidFill>
                  <a:schemeClr val="accent3"/>
                </a:solidFill>
                <a:latin typeface="Gabriola" panose="04040605051002020D02" pitchFamily="82" charset="0"/>
                <a:cs typeface="+mn-cs"/>
              </a:rPr>
              <a:t>Полшкова В.В., 2019 </a:t>
            </a:r>
            <a:endParaRPr lang="en-US" sz="700" dirty="0">
              <a:solidFill>
                <a:schemeClr val="accent3"/>
              </a:solidFill>
              <a:latin typeface="Gabriola" panose="04040605051002020D02" pitchFamily="82" charset="0"/>
              <a:cs typeface="+mn-cs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028950" y="6238875"/>
            <a:ext cx="30861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11"/>
          </p:nvPr>
        </p:nvSpPr>
        <p:spPr>
          <a:xfrm>
            <a:off x="628650" y="6246813"/>
            <a:ext cx="2057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777A9D-0465-46C2-803B-BEEAB8CD3A5D}" type="datetimeFigureOut">
              <a:rPr lang="ru-RU"/>
              <a:pPr>
                <a:defRPr/>
              </a:pPr>
              <a:t>15.02.2022</a:t>
            </a:fld>
            <a:endParaRPr lang="ru-RU" dirty="0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237288"/>
            <a:ext cx="2057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5B031A-03F7-4F29-B2B0-AC0E3DC9A0F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Droplets-SD-Content-R1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7772870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236CE2-C4A2-4F22-AE37-7D0CA15D2DBD}" type="datetimeFigureOut">
              <a:rPr lang="ru-RU"/>
              <a:pPr>
                <a:defRPr/>
              </a:pPr>
              <a:t>15.02.2022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FBF56A-A323-4A50-979C-65FCBE1E82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img-fotki.yandex.ru/get/4124/47407354.b0c/0_115b38_9d6eec4a_orig.png">
            <a:extLst>
              <a:ext uri="{FF2B5EF4-FFF2-40B4-BE49-F238E27FC236}"/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 rot="10800000" flipH="1">
            <a:off x="470019" y="6477533"/>
            <a:ext cx="2876414" cy="129350"/>
          </a:xfrm>
          <a:prstGeom prst="rect">
            <a:avLst/>
          </a:prstGeom>
          <a:noFill/>
          <a:extLst>
            <a:ext uri="{909E8E84-426E-40DD-AFC4-6F175D3DCCD1}"/>
          </a:extLst>
        </p:spPr>
      </p:pic>
      <p:pic>
        <p:nvPicPr>
          <p:cNvPr id="5" name="Picture 2" descr="http://img-fotki.yandex.ru/get/4124/47407354.b0c/0_115b38_9d6eec4a_orig.png">
            <a:extLst>
              <a:ext uri="{FF2B5EF4-FFF2-40B4-BE49-F238E27FC236}"/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 rot="10800000" flipH="1">
            <a:off x="5831750" y="6477532"/>
            <a:ext cx="2876414" cy="129350"/>
          </a:xfrm>
          <a:prstGeom prst="rect">
            <a:avLst/>
          </a:prstGeom>
          <a:noFill/>
          <a:extLst>
            <a:ext uri="{909E8E84-426E-40DD-AFC4-6F175D3DCCD1}"/>
          </a:extLst>
        </p:spPr>
      </p:pic>
      <p:pic>
        <p:nvPicPr>
          <p:cNvPr id="6" name="Picture 2" descr="http://img-fotki.yandex.ru/get/4124/47407354.b0c/0_115b38_9d6eec4a_orig.png">
            <a:extLst>
              <a:ext uri="{FF2B5EF4-FFF2-40B4-BE49-F238E27FC236}"/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 rot="10800000" flipH="1">
            <a:off x="3150896" y="6474230"/>
            <a:ext cx="2876389" cy="129351"/>
          </a:xfrm>
          <a:prstGeom prst="rect">
            <a:avLst/>
          </a:prstGeom>
          <a:noFill/>
          <a:extLst>
            <a:ext uri="{909E8E84-426E-40DD-AFC4-6F175D3DCCD1}"/>
          </a:extLst>
        </p:spPr>
      </p:pic>
      <p:pic>
        <p:nvPicPr>
          <p:cNvPr id="8" name="Picture 2" descr="http://img-fotki.yandex.ru/get/4124/47407354.b0c/0_115b38_9d6eec4a_orig.png">
            <a:extLst>
              <a:ext uri="{FF2B5EF4-FFF2-40B4-BE49-F238E27FC236}"/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 rot="10800000" flipH="1">
            <a:off x="3150896" y="229172"/>
            <a:ext cx="2876389" cy="129351"/>
          </a:xfrm>
          <a:prstGeom prst="rect">
            <a:avLst/>
          </a:prstGeom>
          <a:noFill/>
          <a:extLst>
            <a:ext uri="{909E8E84-426E-40DD-AFC4-6F175D3DCCD1}"/>
          </a:extLst>
        </p:spPr>
      </p:pic>
      <p:pic>
        <p:nvPicPr>
          <p:cNvPr id="9" name="Picture 2" descr="http://img-fotki.yandex.ru/get/4124/47407354.b0c/0_115b38_9d6eec4a_orig.png">
            <a:extLst>
              <a:ext uri="{FF2B5EF4-FFF2-40B4-BE49-F238E27FC236}"/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 rot="10800000" flipH="1">
            <a:off x="5831750" y="232474"/>
            <a:ext cx="2876414" cy="129350"/>
          </a:xfrm>
          <a:prstGeom prst="rect">
            <a:avLst/>
          </a:prstGeom>
          <a:noFill/>
          <a:extLst>
            <a:ext uri="{909E8E84-426E-40DD-AFC4-6F175D3DCCD1}"/>
          </a:extLst>
        </p:spPr>
      </p:pic>
      <p:pic>
        <p:nvPicPr>
          <p:cNvPr id="11" name="Picture 2" descr="http://img-fotki.yandex.ru/get/4124/47407354.b0c/0_115b38_9d6eec4a_orig.png">
            <a:extLst>
              <a:ext uri="{FF2B5EF4-FFF2-40B4-BE49-F238E27FC236}"/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 rot="10800000" flipH="1">
            <a:off x="470019" y="232475"/>
            <a:ext cx="2876414" cy="129350"/>
          </a:xfrm>
          <a:prstGeom prst="rect">
            <a:avLst/>
          </a:prstGeom>
          <a:noFill/>
          <a:extLst>
            <a:ext uri="{909E8E84-426E-40DD-AFC4-6F175D3DCCD1}"/>
          </a:extLst>
        </p:spPr>
      </p:pic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CD95F7-5B3B-410F-9276-659F0AA0EA5D}" type="datetimeFigureOut">
              <a:rPr lang="ru-RU"/>
              <a:pPr>
                <a:defRPr/>
              </a:pPr>
              <a:t>15.02.2022</a:t>
            </a:fld>
            <a:endParaRPr lang="ru-RU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F6CB3D-BAA5-4EB4-8AD5-0222D88C852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 userDrawn="1"/>
        </p:nvSpPr>
        <p:spPr>
          <a:xfrm>
            <a:off x="273050" y="182563"/>
            <a:ext cx="8574088" cy="6492875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6</a:t>
            </a:r>
          </a:p>
        </p:txBody>
      </p:sp>
      <p:pic>
        <p:nvPicPr>
          <p:cNvPr id="5" name="Picture 4" descr="http://img-fotki.yandex.ru/get/4133/47407354.b0c/0_115b3d_a2ed7a76_orig.png">
            <a:extLst>
              <a:ext uri="{FF2B5EF4-FFF2-40B4-BE49-F238E27FC236}"/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 flipH="1">
            <a:off x="5907992" y="6431625"/>
            <a:ext cx="2845749" cy="216269"/>
          </a:xfrm>
          <a:prstGeom prst="rect">
            <a:avLst/>
          </a:prstGeom>
          <a:noFill/>
          <a:extLst>
            <a:ext uri="{909E8E84-426E-40DD-AFC4-6F175D3DCCD1}"/>
          </a:extLst>
        </p:spPr>
      </p:pic>
      <p:pic>
        <p:nvPicPr>
          <p:cNvPr id="6" name="Picture 4" descr="http://img-fotki.yandex.ru/get/4133/47407354.b0c/0_115b3d_a2ed7a76_orig.png">
            <a:extLst>
              <a:ext uri="{FF2B5EF4-FFF2-40B4-BE49-F238E27FC236}"/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 flipH="1">
            <a:off x="378863" y="6431625"/>
            <a:ext cx="2845749" cy="216269"/>
          </a:xfrm>
          <a:prstGeom prst="rect">
            <a:avLst/>
          </a:prstGeom>
          <a:noFill/>
          <a:extLst>
            <a:ext uri="{909E8E84-426E-40DD-AFC4-6F175D3DCCD1}"/>
          </a:extLst>
        </p:spPr>
      </p:pic>
      <p:pic>
        <p:nvPicPr>
          <p:cNvPr id="7" name="Picture 4" descr="http://img-fotki.yandex.ru/get/4133/47407354.b0c/0_115b3d_a2ed7a76_orig.png">
            <a:extLst>
              <a:ext uri="{FF2B5EF4-FFF2-40B4-BE49-F238E27FC236}"/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 flipH="1">
            <a:off x="3148092" y="6427307"/>
            <a:ext cx="2845749" cy="216269"/>
          </a:xfrm>
          <a:prstGeom prst="rect">
            <a:avLst/>
          </a:prstGeom>
          <a:noFill/>
          <a:extLst>
            <a:ext uri="{909E8E84-426E-40DD-AFC4-6F175D3DCCD1}"/>
          </a:extLst>
        </p:spPr>
      </p:pic>
      <p:sp>
        <p:nvSpPr>
          <p:cNvPr id="8" name="Прямоугольник 21"/>
          <p:cNvSpPr/>
          <p:nvPr userDrawn="1"/>
        </p:nvSpPr>
        <p:spPr>
          <a:xfrm>
            <a:off x="581025" y="461963"/>
            <a:ext cx="7934325" cy="5930900"/>
          </a:xfrm>
          <a:prstGeom prst="rect">
            <a:avLst/>
          </a:prstGeom>
          <a:solidFill>
            <a:srgbClr val="6672A6">
              <a:alpha val="2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" name="Прямоугольник 22"/>
          <p:cNvSpPr/>
          <p:nvPr userDrawn="1"/>
        </p:nvSpPr>
        <p:spPr>
          <a:xfrm>
            <a:off x="8197850" y="6657975"/>
            <a:ext cx="938213" cy="2000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00" dirty="0">
                <a:solidFill>
                  <a:schemeClr val="accent3"/>
                </a:solidFill>
                <a:latin typeface="Gabriola" panose="04040605051002020D02" pitchFamily="82" charset="0"/>
                <a:cs typeface="+mn-cs"/>
              </a:rPr>
              <a:t>© </a:t>
            </a:r>
            <a:r>
              <a:rPr lang="ru-RU" sz="700" dirty="0">
                <a:solidFill>
                  <a:schemeClr val="accent3"/>
                </a:solidFill>
                <a:latin typeface="Gabriola" panose="04040605051002020D02" pitchFamily="82" charset="0"/>
                <a:cs typeface="+mn-cs"/>
              </a:rPr>
              <a:t>Полшкова В.В., 2019 </a:t>
            </a:r>
            <a:endParaRPr lang="en-US" sz="700" dirty="0">
              <a:solidFill>
                <a:schemeClr val="accent3"/>
              </a:solidFill>
              <a:latin typeface="Gabriola" panose="04040605051002020D02" pitchFamily="82" charset="0"/>
              <a:cs typeface="+mn-cs"/>
            </a:endParaRPr>
          </a:p>
        </p:txBody>
      </p:sp>
      <p:pic>
        <p:nvPicPr>
          <p:cNvPr id="10" name="Picture 4" descr="http://img-fotki.yandex.ru/get/4133/47407354.b0c/0_115b3d_a2ed7a76_orig.png">
            <a:extLst>
              <a:ext uri="{FF2B5EF4-FFF2-40B4-BE49-F238E27FC236}"/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 rot="16200000">
            <a:off x="7042725" y="4780745"/>
            <a:ext cx="3288149" cy="216269"/>
          </a:xfrm>
          <a:prstGeom prst="rect">
            <a:avLst/>
          </a:prstGeom>
          <a:noFill/>
          <a:extLst>
            <a:ext uri="{909E8E84-426E-40DD-AFC4-6F175D3DCCD1}"/>
          </a:extLst>
        </p:spPr>
      </p:pic>
      <p:pic>
        <p:nvPicPr>
          <p:cNvPr id="11" name="Picture 4" descr="http://img-fotki.yandex.ru/get/4133/47407354.b0c/0_115b3d_a2ed7a76_orig.png">
            <a:extLst>
              <a:ext uri="{FF2B5EF4-FFF2-40B4-BE49-F238E27FC236}"/>
            </a:extLst>
          </p:cNvPr>
          <p:cNvPicPr>
            <a:picLocks noChangeAspect="1" noChangeArrowheads="1"/>
          </p:cNvPicPr>
          <p:nvPr userDrawn="1"/>
        </p:nvPicPr>
        <p:blipFill>
          <a:blip r:embed="rId4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 rot="16200000">
            <a:off x="7214863" y="1810489"/>
            <a:ext cx="2943874" cy="216270"/>
          </a:xfrm>
          <a:prstGeom prst="rect">
            <a:avLst/>
          </a:prstGeom>
          <a:noFill/>
          <a:extLst>
            <a:ext uri="{909E8E84-426E-40DD-AFC4-6F175D3DCCD1}"/>
          </a:extLst>
        </p:spPr>
      </p:pic>
      <p:pic>
        <p:nvPicPr>
          <p:cNvPr id="14" name="Picture 4" descr="http://img-fotki.yandex.ru/get/4133/47407354.b0c/0_115b3d_a2ed7a76_orig.png">
            <a:extLst>
              <a:ext uri="{FF2B5EF4-FFF2-40B4-BE49-F238E27FC236}"/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 rot="5400000" flipH="1">
            <a:off x="-1228272" y="4791410"/>
            <a:ext cx="3288149" cy="216269"/>
          </a:xfrm>
          <a:prstGeom prst="rect">
            <a:avLst/>
          </a:prstGeom>
          <a:noFill/>
          <a:extLst>
            <a:ext uri="{909E8E84-426E-40DD-AFC4-6F175D3DCCD1}"/>
          </a:extLst>
        </p:spPr>
      </p:pic>
      <p:pic>
        <p:nvPicPr>
          <p:cNvPr id="15" name="Picture 4" descr="http://img-fotki.yandex.ru/get/4133/47407354.b0c/0_115b3d_a2ed7a76_orig.png">
            <a:extLst>
              <a:ext uri="{FF2B5EF4-FFF2-40B4-BE49-F238E27FC236}"/>
            </a:extLst>
          </p:cNvPr>
          <p:cNvPicPr>
            <a:picLocks noChangeAspect="1" noChangeArrowheads="1"/>
          </p:cNvPicPr>
          <p:nvPr userDrawn="1"/>
        </p:nvPicPr>
        <p:blipFill>
          <a:blip r:embed="rId4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 rot="5400000" flipH="1">
            <a:off x="-1056134" y="1821154"/>
            <a:ext cx="2943874" cy="216270"/>
          </a:xfrm>
          <a:prstGeom prst="rect">
            <a:avLst/>
          </a:prstGeom>
          <a:noFill/>
          <a:extLst>
            <a:ext uri="{909E8E84-426E-40DD-AFC4-6F175D3DCCD1}"/>
          </a:extLst>
        </p:spPr>
      </p:pic>
      <p:pic>
        <p:nvPicPr>
          <p:cNvPr id="16" name="Picture 4" descr="http://img-fotki.yandex.ru/get/4133/47407354.b0c/0_115b3d_a2ed7a76_orig.png">
            <a:extLst>
              <a:ext uri="{FF2B5EF4-FFF2-40B4-BE49-F238E27FC236}"/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 flipH="1">
            <a:off x="3149125" y="222805"/>
            <a:ext cx="2845749" cy="216269"/>
          </a:xfrm>
          <a:prstGeom prst="rect">
            <a:avLst/>
          </a:prstGeom>
          <a:noFill/>
          <a:extLst>
            <a:ext uri="{909E8E84-426E-40DD-AFC4-6F175D3DCCD1}"/>
          </a:extLst>
        </p:spPr>
      </p:pic>
      <p:pic>
        <p:nvPicPr>
          <p:cNvPr id="17" name="Picture 4" descr="http://img-fotki.yandex.ru/get/4133/47407354.b0c/0_115b3d_a2ed7a76_orig.png">
            <a:extLst>
              <a:ext uri="{FF2B5EF4-FFF2-40B4-BE49-F238E27FC236}"/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 flipH="1">
            <a:off x="5907992" y="222803"/>
            <a:ext cx="2845749" cy="216269"/>
          </a:xfrm>
          <a:prstGeom prst="rect">
            <a:avLst/>
          </a:prstGeom>
          <a:noFill/>
          <a:extLst>
            <a:ext uri="{909E8E84-426E-40DD-AFC4-6F175D3DCCD1}"/>
          </a:extLst>
        </p:spPr>
      </p:pic>
      <p:pic>
        <p:nvPicPr>
          <p:cNvPr id="18" name="Picture 4" descr="http://img-fotki.yandex.ru/get/4133/47407354.b0c/0_115b3d_a2ed7a76_orig.png">
            <a:extLst>
              <a:ext uri="{FF2B5EF4-FFF2-40B4-BE49-F238E27FC236}"/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 flipH="1">
            <a:off x="378863" y="222803"/>
            <a:ext cx="2845749" cy="216269"/>
          </a:xfrm>
          <a:prstGeom prst="rect">
            <a:avLst/>
          </a:prstGeom>
          <a:noFill/>
          <a:extLst>
            <a:ext uri="{909E8E84-426E-40DD-AFC4-6F175D3DCCD1}"/>
          </a:extLst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839166-48CC-4E1F-9311-36E649054EF3}" type="datetimeFigureOut">
              <a:rPr lang="ru-RU"/>
              <a:pPr>
                <a:defRPr/>
              </a:pPr>
              <a:t>15.02.2022</a:t>
            </a:fld>
            <a:endParaRPr lang="ru-RU" dirty="0"/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DE40E8-E1D4-4F36-B0FA-0744F02C6D5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0ED45B-28A9-4180-AF7A-90C8B435F23D}" type="datetimeFigureOut">
              <a:rPr lang="ru-RU"/>
              <a:pPr>
                <a:defRPr/>
              </a:pPr>
              <a:t>15.02.2022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AA8904-47FD-45BD-A430-57F7C7A33D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 userDrawn="1"/>
        </p:nvSpPr>
        <p:spPr>
          <a:xfrm>
            <a:off x="285750" y="182563"/>
            <a:ext cx="8572500" cy="6492875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Прямоугольник 19"/>
          <p:cNvSpPr/>
          <p:nvPr userDrawn="1"/>
        </p:nvSpPr>
        <p:spPr>
          <a:xfrm>
            <a:off x="604838" y="463550"/>
            <a:ext cx="7934325" cy="5930900"/>
          </a:xfrm>
          <a:prstGeom prst="rect">
            <a:avLst/>
          </a:prstGeom>
          <a:solidFill>
            <a:srgbClr val="6672A6">
              <a:alpha val="2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6" name="Picture 4" descr="http://img-fotki.yandex.ru/get/4133/47407354.b0c/0_115b3d_a2ed7a76_orig.png">
            <a:extLst>
              <a:ext uri="{FF2B5EF4-FFF2-40B4-BE49-F238E27FC236}"/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 flipH="1">
            <a:off x="3028949" y="6430406"/>
            <a:ext cx="2845749" cy="216269"/>
          </a:xfrm>
          <a:prstGeom prst="rect">
            <a:avLst/>
          </a:prstGeom>
          <a:noFill/>
          <a:extLst>
            <a:ext uri="{909E8E84-426E-40DD-AFC4-6F175D3DCCD1}"/>
          </a:extLst>
        </p:spPr>
      </p:pic>
      <p:sp>
        <p:nvSpPr>
          <p:cNvPr id="7" name="Прямоугольник 13"/>
          <p:cNvSpPr/>
          <p:nvPr userDrawn="1"/>
        </p:nvSpPr>
        <p:spPr>
          <a:xfrm>
            <a:off x="8197850" y="6657975"/>
            <a:ext cx="938213" cy="2000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00" dirty="0">
                <a:solidFill>
                  <a:schemeClr val="accent3"/>
                </a:solidFill>
                <a:latin typeface="Gabriola" panose="04040605051002020D02" pitchFamily="82" charset="0"/>
                <a:cs typeface="+mn-cs"/>
              </a:rPr>
              <a:t>© </a:t>
            </a:r>
            <a:r>
              <a:rPr lang="ru-RU" sz="700" dirty="0">
                <a:solidFill>
                  <a:schemeClr val="accent3"/>
                </a:solidFill>
                <a:latin typeface="Gabriola" panose="04040605051002020D02" pitchFamily="82" charset="0"/>
                <a:cs typeface="+mn-cs"/>
              </a:rPr>
              <a:t>Полшкова В.В., 2019 </a:t>
            </a:r>
            <a:endParaRPr lang="en-US" sz="700" dirty="0">
              <a:solidFill>
                <a:schemeClr val="accent3"/>
              </a:solidFill>
              <a:latin typeface="Gabriola" panose="04040605051002020D02" pitchFamily="82" charset="0"/>
              <a:cs typeface="+mn-cs"/>
            </a:endParaRPr>
          </a:p>
        </p:txBody>
      </p:sp>
      <p:pic>
        <p:nvPicPr>
          <p:cNvPr id="8" name="Picture 4" descr="http://img-fotki.yandex.ru/get/4133/47407354.b0c/0_115b3d_a2ed7a76_orig.png">
            <a:extLst>
              <a:ext uri="{FF2B5EF4-FFF2-40B4-BE49-F238E27FC236}"/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 rot="16200000">
            <a:off x="7066890" y="4791410"/>
            <a:ext cx="3288149" cy="216269"/>
          </a:xfrm>
          <a:prstGeom prst="rect">
            <a:avLst/>
          </a:prstGeom>
          <a:noFill/>
          <a:extLst>
            <a:ext uri="{909E8E84-426E-40DD-AFC4-6F175D3DCCD1}"/>
          </a:extLst>
        </p:spPr>
      </p:pic>
      <p:pic>
        <p:nvPicPr>
          <p:cNvPr id="9" name="Picture 4" descr="http://img-fotki.yandex.ru/get/4133/47407354.b0c/0_115b3d_a2ed7a76_orig.png">
            <a:extLst>
              <a:ext uri="{FF2B5EF4-FFF2-40B4-BE49-F238E27FC236}"/>
            </a:extLst>
          </p:cNvPr>
          <p:cNvPicPr>
            <a:picLocks noChangeAspect="1" noChangeArrowheads="1"/>
          </p:cNvPicPr>
          <p:nvPr userDrawn="1"/>
        </p:nvPicPr>
        <p:blipFill>
          <a:blip r:embed="rId4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 rot="16200000">
            <a:off x="7239028" y="1821154"/>
            <a:ext cx="2943874" cy="216270"/>
          </a:xfrm>
          <a:prstGeom prst="rect">
            <a:avLst/>
          </a:prstGeom>
          <a:noFill/>
          <a:extLst>
            <a:ext uri="{909E8E84-426E-40DD-AFC4-6F175D3DCCD1}"/>
          </a:extLst>
        </p:spPr>
      </p:pic>
      <p:pic>
        <p:nvPicPr>
          <p:cNvPr id="10" name="Picture 4" descr="http://img-fotki.yandex.ru/get/4133/47407354.b0c/0_115b3d_a2ed7a76_orig.png">
            <a:extLst>
              <a:ext uri="{FF2B5EF4-FFF2-40B4-BE49-F238E27FC236}"/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 rot="5400000" flipH="1">
            <a:off x="-1186976" y="4791410"/>
            <a:ext cx="3288149" cy="216269"/>
          </a:xfrm>
          <a:prstGeom prst="rect">
            <a:avLst/>
          </a:prstGeom>
          <a:noFill/>
          <a:extLst>
            <a:ext uri="{909E8E84-426E-40DD-AFC4-6F175D3DCCD1}"/>
          </a:extLst>
        </p:spPr>
      </p:pic>
      <p:pic>
        <p:nvPicPr>
          <p:cNvPr id="11" name="Picture 4" descr="http://img-fotki.yandex.ru/get/4133/47407354.b0c/0_115b3d_a2ed7a76_orig.png">
            <a:extLst>
              <a:ext uri="{FF2B5EF4-FFF2-40B4-BE49-F238E27FC236}"/>
            </a:extLst>
          </p:cNvPr>
          <p:cNvPicPr>
            <a:picLocks noChangeAspect="1" noChangeArrowheads="1"/>
          </p:cNvPicPr>
          <p:nvPr userDrawn="1"/>
        </p:nvPicPr>
        <p:blipFill>
          <a:blip r:embed="rId4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 rot="5400000" flipH="1">
            <a:off x="-1014838" y="1821154"/>
            <a:ext cx="2943874" cy="216270"/>
          </a:xfrm>
          <a:prstGeom prst="rect">
            <a:avLst/>
          </a:prstGeom>
          <a:noFill/>
          <a:extLst>
            <a:ext uri="{909E8E84-426E-40DD-AFC4-6F175D3DCCD1}"/>
          </a:extLst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141B68-A625-44C0-9737-9D9FA14324EB}" type="datetimeFigureOut">
              <a:rPr lang="ru-RU"/>
              <a:pPr>
                <a:defRPr/>
              </a:pPr>
              <a:t>15.02.2022</a:t>
            </a:fld>
            <a:endParaRPr lang="ru-RU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1EE430-7EF9-4EA3-B375-5040E0C62F9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Droplets-SD-Content-R1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828564"/>
            <a:ext cx="7763814" cy="2736819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3657458"/>
            <a:ext cx="7763814" cy="1368183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57D908-B971-443C-A9E0-FC482F704D7F}" type="datetimeFigureOut">
              <a:rPr lang="ru-RU"/>
              <a:pPr>
                <a:defRPr/>
              </a:pPr>
              <a:t>15.02.2022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9A725C-3BCB-4013-B6F5-5A7DB0F6D63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Droplets-SD-Content-R1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3829520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629150" y="2367093"/>
            <a:ext cx="3829050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F607D8-6706-4BB0-A1C4-FC4B7A53CF24}" type="datetimeFigureOut">
              <a:rPr lang="ru-RU"/>
              <a:pPr>
                <a:defRPr/>
              </a:pPr>
              <a:t>15.02.2022</a:t>
            </a:fld>
            <a:endParaRPr lang="ru-RU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ED906B-04F8-458C-BC7E-BB893E465F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" descr="Droplets-SD-Content-R1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9746" y="2371018"/>
            <a:ext cx="3655106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331" y="3051013"/>
            <a:ext cx="3829520" cy="27401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7317" y="2371018"/>
            <a:ext cx="3661353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629150" y="3051013"/>
            <a:ext cx="3829051" cy="27401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7704A7-57DB-49E3-991E-285917BAFA00}" type="datetimeFigureOut">
              <a:rPr lang="ru-RU"/>
              <a:pPr>
                <a:defRPr/>
              </a:pPr>
              <a:t>15.02.2022</a:t>
            </a:fld>
            <a:endParaRPr lang="ru-RU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9F2C4F-2A80-4170-9194-29D0F828A7D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Droplets-SD-Content-R1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AD1188-5847-472A-B668-48ABE5B9B06E}" type="datetimeFigureOut">
              <a:rPr lang="ru-RU"/>
              <a:pPr>
                <a:defRPr/>
              </a:pPr>
              <a:t>15.02.2022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5529D6-2B33-4B97-8EC1-2257E73C489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Droplets-SD-Content-R1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8C32C5-0838-4AA9-ACA3-AF57E1CA3440}" type="datetimeFigureOut">
              <a:rPr lang="ru-RU"/>
              <a:pPr>
                <a:defRPr/>
              </a:pPr>
              <a:t>15.02.2022</a:t>
            </a:fld>
            <a:endParaRPr lang="ru-RU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EB6904-5D22-47D0-8721-2CE7FF3159A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Droplets-SD-Content-R1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2951766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808547" y="609601"/>
            <a:ext cx="4650122" cy="518159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2632852"/>
            <a:ext cx="2951767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FBA9D6-8B1C-4035-B728-BC284FF664BB}" type="datetimeFigureOut">
              <a:rPr lang="ru-RU"/>
              <a:pPr>
                <a:defRPr/>
              </a:pPr>
              <a:t>15.02.2022</a:t>
            </a:fld>
            <a:endParaRPr lang="ru-RU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A52596-5243-43AD-8DE3-B175811DB7C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Droplets-SD-Content-R1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609600"/>
            <a:ext cx="4129618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04270" y="609601"/>
            <a:ext cx="3005851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2632853"/>
            <a:ext cx="4129604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196213-5825-4D0C-A75E-695AAE74AA49}" type="datetimeFigureOut">
              <a:rPr lang="ru-RU"/>
              <a:pPr>
                <a:defRPr/>
              </a:pPr>
              <a:t>15.02.2022</a:t>
            </a:fld>
            <a:endParaRPr lang="ru-RU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3DC2F1-1AA6-4D7B-9699-6EFF3C91F09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5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619125"/>
            <a:ext cx="7772400" cy="1595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366963"/>
            <a:ext cx="7772400" cy="34242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450" y="588327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 smtClean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52287C8-5D3C-48EC-9838-479EC26F101F}" type="datetimeFigureOut">
              <a:rPr lang="ru-RU"/>
              <a:pPr>
                <a:defRPr/>
              </a:pPr>
              <a:t>15.02.2022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83275"/>
            <a:ext cx="500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 dirty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113" y="5883275"/>
            <a:ext cx="5730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 smtClean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0450AAC-F678-4C76-90BE-E111A30EA3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Rectangle 6">
            <a:extLst>
              <a:ext uri="{FF2B5EF4-FFF2-40B4-BE49-F238E27FC236}"/>
            </a:extLst>
          </p:cNvPr>
          <p:cNvSpPr/>
          <p:nvPr userDrawn="1"/>
        </p:nvSpPr>
        <p:spPr>
          <a:xfrm>
            <a:off x="285750" y="182563"/>
            <a:ext cx="8572500" cy="6492875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Прямоугольник 8">
            <a:extLst>
              <a:ext uri="{FF2B5EF4-FFF2-40B4-BE49-F238E27FC236}"/>
            </a:extLst>
          </p:cNvPr>
          <p:cNvSpPr/>
          <p:nvPr userDrawn="1"/>
        </p:nvSpPr>
        <p:spPr>
          <a:xfrm>
            <a:off x="604838" y="463550"/>
            <a:ext cx="7934325" cy="5930900"/>
          </a:xfrm>
          <a:prstGeom prst="rect">
            <a:avLst/>
          </a:prstGeom>
          <a:solidFill>
            <a:srgbClr val="6672A6">
              <a:alpha val="2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0" name="Picture 2" descr="http://img-fotki.yandex.ru/get/4124/47407354.b0c/0_115b38_9d6eec4a_orig.png">
            <a:extLst>
              <a:ext uri="{FF2B5EF4-FFF2-40B4-BE49-F238E27FC236}"/>
            </a:extLst>
          </p:cNvPr>
          <p:cNvPicPr>
            <a:picLocks noChangeAspect="1" noChangeArrowheads="1"/>
          </p:cNvPicPr>
          <p:nvPr userDrawn="1"/>
        </p:nvPicPr>
        <p:blipFill>
          <a:blip r:embed="rId26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 rot="16200000" flipH="1">
            <a:off x="-1165918" y="4894428"/>
            <a:ext cx="3147437" cy="141539"/>
          </a:xfrm>
          <a:prstGeom prst="rect">
            <a:avLst/>
          </a:prstGeom>
          <a:noFill/>
          <a:extLst>
            <a:ext uri="{909E8E84-426E-40DD-AFC4-6F175D3DCCD1}"/>
          </a:extLst>
        </p:spPr>
      </p:pic>
      <p:pic>
        <p:nvPicPr>
          <p:cNvPr id="11" name="Picture 2" descr="http://img-fotki.yandex.ru/get/4124/47407354.b0c/0_115b38_9d6eec4a_orig.png">
            <a:extLst>
              <a:ext uri="{FF2B5EF4-FFF2-40B4-BE49-F238E27FC236}"/>
            </a:extLst>
          </p:cNvPr>
          <p:cNvPicPr>
            <a:picLocks noChangeAspect="1" noChangeArrowheads="1"/>
          </p:cNvPicPr>
          <p:nvPr userDrawn="1"/>
        </p:nvPicPr>
        <p:blipFill>
          <a:blip r:embed="rId26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 rot="16200000" flipH="1">
            <a:off x="-1165935" y="1830307"/>
            <a:ext cx="3147464" cy="141538"/>
          </a:xfrm>
          <a:prstGeom prst="rect">
            <a:avLst/>
          </a:prstGeom>
          <a:noFill/>
          <a:extLst>
            <a:ext uri="{909E8E84-426E-40DD-AFC4-6F175D3DCCD1}"/>
          </a:extLst>
        </p:spPr>
      </p:pic>
      <p:pic>
        <p:nvPicPr>
          <p:cNvPr id="12" name="Picture 2" descr="http://img-fotki.yandex.ru/get/4124/47407354.b0c/0_115b38_9d6eec4a_orig.png">
            <a:extLst>
              <a:ext uri="{FF2B5EF4-FFF2-40B4-BE49-F238E27FC236}"/>
            </a:extLst>
          </p:cNvPr>
          <p:cNvPicPr>
            <a:picLocks noChangeAspect="1" noChangeArrowheads="1"/>
          </p:cNvPicPr>
          <p:nvPr userDrawn="1"/>
        </p:nvPicPr>
        <p:blipFill>
          <a:blip r:embed="rId26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 rot="16200000" flipH="1">
            <a:off x="7162490" y="4894428"/>
            <a:ext cx="3147437" cy="141539"/>
          </a:xfrm>
          <a:prstGeom prst="rect">
            <a:avLst/>
          </a:prstGeom>
          <a:noFill/>
          <a:extLst>
            <a:ext uri="{909E8E84-426E-40DD-AFC4-6F175D3DCCD1}"/>
          </a:extLst>
        </p:spPr>
      </p:pic>
      <p:pic>
        <p:nvPicPr>
          <p:cNvPr id="13" name="Picture 2" descr="http://img-fotki.yandex.ru/get/4124/47407354.b0c/0_115b38_9d6eec4a_orig.png">
            <a:extLst>
              <a:ext uri="{FF2B5EF4-FFF2-40B4-BE49-F238E27FC236}"/>
            </a:extLst>
          </p:cNvPr>
          <p:cNvPicPr>
            <a:picLocks noChangeAspect="1" noChangeArrowheads="1"/>
          </p:cNvPicPr>
          <p:nvPr userDrawn="1"/>
        </p:nvPicPr>
        <p:blipFill>
          <a:blip r:embed="rId26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 rot="16200000" flipH="1">
            <a:off x="7162473" y="1830307"/>
            <a:ext cx="3147464" cy="141538"/>
          </a:xfrm>
          <a:prstGeom prst="rect">
            <a:avLst/>
          </a:prstGeom>
          <a:noFill/>
          <a:extLst>
            <a:ext uri="{909E8E84-426E-40DD-AFC4-6F175D3DCCD1}"/>
          </a:extLst>
        </p:spPr>
      </p:pic>
      <p:sp>
        <p:nvSpPr>
          <p:cNvPr id="14" name="Прямоугольник 13">
            <a:extLst>
              <a:ext uri="{FF2B5EF4-FFF2-40B4-BE49-F238E27FC236}"/>
            </a:extLst>
          </p:cNvPr>
          <p:cNvSpPr/>
          <p:nvPr userDrawn="1"/>
        </p:nvSpPr>
        <p:spPr>
          <a:xfrm>
            <a:off x="8197850" y="6657975"/>
            <a:ext cx="938213" cy="2000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00" dirty="0">
                <a:solidFill>
                  <a:schemeClr val="accent3"/>
                </a:solidFill>
                <a:latin typeface="Gabriola" panose="04040605051002020D02" pitchFamily="82" charset="0"/>
                <a:cs typeface="+mn-cs"/>
              </a:rPr>
              <a:t>© </a:t>
            </a:r>
            <a:r>
              <a:rPr lang="ru-RU" sz="700" dirty="0">
                <a:solidFill>
                  <a:schemeClr val="accent3"/>
                </a:solidFill>
                <a:latin typeface="Gabriola" panose="04040605051002020D02" pitchFamily="82" charset="0"/>
                <a:cs typeface="+mn-cs"/>
              </a:rPr>
              <a:t>Полшкова В.В., 2019 </a:t>
            </a:r>
            <a:endParaRPr lang="en-US" sz="700" dirty="0">
              <a:solidFill>
                <a:schemeClr val="accent3"/>
              </a:solidFill>
              <a:latin typeface="Gabriola" panose="04040605051002020D02" pitchFamily="82" charset="0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98" r:id="rId1"/>
    <p:sldLayoutId id="2147484099" r:id="rId2"/>
    <p:sldLayoutId id="2147484100" r:id="rId3"/>
    <p:sldLayoutId id="2147484101" r:id="rId4"/>
    <p:sldLayoutId id="2147484102" r:id="rId5"/>
    <p:sldLayoutId id="2147484103" r:id="rId6"/>
    <p:sldLayoutId id="2147484104" r:id="rId7"/>
    <p:sldLayoutId id="2147484105" r:id="rId8"/>
    <p:sldLayoutId id="2147484106" r:id="rId9"/>
    <p:sldLayoutId id="2147484107" r:id="rId10"/>
    <p:sldLayoutId id="2147484108" r:id="rId11"/>
    <p:sldLayoutId id="2147484109" r:id="rId12"/>
    <p:sldLayoutId id="2147484110" r:id="rId13"/>
    <p:sldLayoutId id="2147484111" r:id="rId14"/>
    <p:sldLayoutId id="2147484112" r:id="rId15"/>
    <p:sldLayoutId id="2147484113" r:id="rId16"/>
    <p:sldLayoutId id="2147484114" r:id="rId17"/>
    <p:sldLayoutId id="2147484097" r:id="rId18"/>
    <p:sldLayoutId id="2147484115" r:id="rId19"/>
    <p:sldLayoutId id="2147484116" r:id="rId20"/>
    <p:sldLayoutId id="2147484117" r:id="rId21"/>
    <p:sldLayoutId id="2147484096" r:id="rId22"/>
    <p:sldLayoutId id="2147484118" r:id="rId23"/>
  </p:sldLayoutIdLst>
  <p:txStyles>
    <p:titleStyle>
      <a:lvl1pPr algn="ctr" rtl="0" fontAlgn="base">
        <a:lnSpc>
          <a:spcPct val="90000"/>
        </a:lnSpc>
        <a:spcBef>
          <a:spcPct val="0"/>
        </a:spcBef>
        <a:spcAft>
          <a:spcPct val="0"/>
        </a:spcAft>
        <a:defRPr sz="3600" kern="1200" cap="all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pitchFamily="34" charset="0"/>
        </a:defRPr>
      </a:lvl2pPr>
      <a:lvl3pPr algn="ctr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pitchFamily="34" charset="0"/>
        </a:defRPr>
      </a:lvl3pPr>
      <a:lvl4pPr algn="ctr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pitchFamily="34" charset="0"/>
        </a:defRPr>
      </a:lvl4pPr>
      <a:lvl5pPr algn="ctr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pitchFamily="34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pitchFamily="34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pitchFamily="34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pitchFamily="34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pitchFamily="34" charset="0"/>
        </a:defRPr>
      </a:lvl9pPr>
    </p:titleStyle>
    <p:bodyStyle>
      <a:lvl1pPr marL="228600" indent="-228600" algn="l" rtl="0" fontAlgn="base">
        <a:lnSpc>
          <a:spcPct val="120000"/>
        </a:lnSpc>
        <a:spcBef>
          <a:spcPts val="1000"/>
        </a:spcBef>
        <a:spcAft>
          <a:spcPct val="0"/>
        </a:spcAft>
        <a:buClr>
          <a:schemeClr val="tx1"/>
        </a:buClr>
        <a:buFont typeface="Arial" charset="0"/>
        <a:buChar char="•"/>
        <a:defRPr sz="2000" kern="1200" cap="all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120000"/>
        </a:lnSpc>
        <a:spcBef>
          <a:spcPts val="500"/>
        </a:spcBef>
        <a:spcAft>
          <a:spcPct val="0"/>
        </a:spcAft>
        <a:buClr>
          <a:schemeClr val="tx1"/>
        </a:buClr>
        <a:buFont typeface="Arial" charset="0"/>
        <a:buChar char="•"/>
        <a:defRPr kern="1200" cap="all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120000"/>
        </a:lnSpc>
        <a:spcBef>
          <a:spcPts val="500"/>
        </a:spcBef>
        <a:spcAft>
          <a:spcPct val="0"/>
        </a:spcAft>
        <a:buClr>
          <a:schemeClr val="tx1"/>
        </a:buClr>
        <a:buFont typeface="Arial" charset="0"/>
        <a:buChar char="•"/>
        <a:defRPr sz="1600" kern="1200" cap="all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120000"/>
        </a:lnSpc>
        <a:spcBef>
          <a:spcPts val="500"/>
        </a:spcBef>
        <a:spcAft>
          <a:spcPct val="0"/>
        </a:spcAft>
        <a:buClr>
          <a:schemeClr val="tx1"/>
        </a:buClr>
        <a:buFont typeface="Arial" charset="0"/>
        <a:buChar char="•"/>
        <a:defRPr sz="1400" kern="1200" cap="all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120000"/>
        </a:lnSpc>
        <a:spcBef>
          <a:spcPts val="500"/>
        </a:spcBef>
        <a:spcAft>
          <a:spcPct val="0"/>
        </a:spcAft>
        <a:buClr>
          <a:schemeClr val="tx1"/>
        </a:buClr>
        <a:buFont typeface="Arial" charset="0"/>
        <a:buChar char="•"/>
        <a:defRPr sz="1400" kern="1200" cap="all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ds1atsh.schoolrm.ru/sveden/employees/43024/377243/" TargetMode="Externa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671513"/>
            <a:ext cx="7772400" cy="154940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altLang="ru-RU" sz="3600" i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Министерство образования РМ</a:t>
            </a:r>
            <a:br>
              <a:rPr lang="ru-RU" altLang="ru-RU" sz="3600" i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altLang="ru-RU" sz="3600" b="1" i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Портфолио</a:t>
            </a:r>
            <a:r>
              <a:rPr lang="ru-RU" altLang="ru-RU" sz="3600" i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ru-RU" altLang="ru-RU" sz="3600" i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endParaRPr lang="ru-RU" sz="3600" dirty="0">
              <a:solidFill>
                <a:srgbClr val="00206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470275" y="1903413"/>
            <a:ext cx="4983163" cy="3919537"/>
          </a:xfrm>
        </p:spPr>
        <p:txBody>
          <a:bodyPr/>
          <a:lstStyle/>
          <a:p>
            <a:pPr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altLang="ru-RU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Фоминой Светланы Михайловны</a:t>
            </a:r>
          </a:p>
          <a:p>
            <a:pPr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altLang="ru-RU" i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altLang="ru-RU" sz="2000" i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воспитателя </a:t>
            </a:r>
          </a:p>
          <a:p>
            <a:pPr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altLang="ru-RU" sz="2000" i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Муниципального</a:t>
            </a:r>
          </a:p>
          <a:p>
            <a:pPr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altLang="ru-RU" sz="2000" i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автономного дошкольного </a:t>
            </a:r>
          </a:p>
          <a:p>
            <a:pPr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altLang="ru-RU" sz="2000" i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образовательного учреждения </a:t>
            </a:r>
          </a:p>
          <a:p>
            <a:pPr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altLang="ru-RU" sz="2000" i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Атяшевского</a:t>
            </a:r>
            <a:r>
              <a:rPr lang="ru-RU" altLang="ru-RU" sz="2000" i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муниципального </a:t>
            </a:r>
          </a:p>
          <a:p>
            <a:pPr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altLang="ru-RU" sz="2000" i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района РМ «</a:t>
            </a:r>
            <a:r>
              <a:rPr lang="ru-RU" altLang="ru-RU" sz="2000" i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Атяшевский</a:t>
            </a:r>
            <a:r>
              <a:rPr lang="ru-RU" altLang="ru-RU" sz="2000" i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детский </a:t>
            </a:r>
          </a:p>
          <a:p>
            <a:pPr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altLang="ru-RU" sz="2000" i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сад комбинированного вида №1»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dirty="0"/>
          </a:p>
        </p:txBody>
      </p:sp>
      <p:pic>
        <p:nvPicPr>
          <p:cNvPr id="25603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2813" y="2111375"/>
            <a:ext cx="2554287" cy="350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0600" y="692150"/>
            <a:ext cx="7886700" cy="1141413"/>
          </a:xfrm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r>
              <a:rPr lang="ru-RU" altLang="ru-RU" sz="2000" i="1" cap="none" smtClean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РЕЗУЛЬТАТЫ УЧАСТИЯ ВОСПИТАННИКОВ В КОНКУРСАХ, ВЫСТАВКАХ, ТУРНИРАХ, СОРЕВНОВАНИЯХ, АКЦИЯХ, ФЕСТИВАЛЯХ</a:t>
            </a:r>
            <a:br>
              <a:rPr lang="ru-RU" altLang="ru-RU" sz="2000" i="1" cap="none" smtClean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2000" cap="none" smtClean="0"/>
          </a:p>
        </p:txBody>
      </p:sp>
      <p:pic>
        <p:nvPicPr>
          <p:cNvPr id="34818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201738" y="1562100"/>
            <a:ext cx="3370262" cy="4768850"/>
          </a:xfrm>
        </p:spPr>
      </p:pic>
      <p:pic>
        <p:nvPicPr>
          <p:cNvPr id="34819" name="Рисунок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13313" y="1560513"/>
            <a:ext cx="3240087" cy="476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7886700" cy="1325563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altLang="ru-RU" sz="3200" i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3200" i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800" i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800" i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/>
            </a:extLst>
          </a:blip>
          <a:srcRect l="14289" t="13733" r="6964" b="8658"/>
          <a:stretch/>
        </p:blipFill>
        <p:spPr>
          <a:xfrm>
            <a:off x="796119" y="944033"/>
            <a:ext cx="1727562" cy="24849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/>
            </a:extLst>
          </a:blip>
          <a:srcRect l="15151" t="12191" r="8504" b="10200"/>
          <a:stretch/>
        </p:blipFill>
        <p:spPr>
          <a:xfrm>
            <a:off x="2783797" y="2468026"/>
            <a:ext cx="1727562" cy="24849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/>
            </a:extLst>
          </a:blip>
          <a:srcRect l="14343" t="13733" r="6911" b="8657"/>
          <a:stretch/>
        </p:blipFill>
        <p:spPr>
          <a:xfrm>
            <a:off x="6759153" y="2468026"/>
            <a:ext cx="1727562" cy="24849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Рисунок 12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/>
            </a:extLst>
          </a:blip>
          <a:srcRect l="15073" t="13689" r="7516" b="11950"/>
          <a:stretch/>
        </p:blipFill>
        <p:spPr>
          <a:xfrm>
            <a:off x="4771475" y="944032"/>
            <a:ext cx="1727562" cy="24849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/>
            </a:extLst>
          </a:blip>
          <a:srcRect l="15935" t="9875" r="8772" b="16173"/>
          <a:stretch/>
        </p:blipFill>
        <p:spPr>
          <a:xfrm>
            <a:off x="685802" y="719667"/>
            <a:ext cx="1827612" cy="25399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/>
            </a:extLst>
          </a:blip>
          <a:srcRect l="14363" t="11728" r="7375" b="9754"/>
          <a:stretch/>
        </p:blipFill>
        <p:spPr>
          <a:xfrm>
            <a:off x="2683468" y="1490132"/>
            <a:ext cx="1888532" cy="26246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/>
            </a:extLst>
          </a:blip>
          <a:srcRect l="14013" t="11481" r="7375" b="9877"/>
          <a:stretch/>
        </p:blipFill>
        <p:spPr>
          <a:xfrm>
            <a:off x="4681134" y="2226732"/>
            <a:ext cx="1888532" cy="26246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Рисунок 14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6678800" y="3148500"/>
            <a:ext cx="1888532" cy="26246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/>
            </a:extLst>
          </a:blip>
          <a:srcRect l="18206" t="13580" r="12616" b="16790"/>
          <a:stretch/>
        </p:blipFill>
        <p:spPr>
          <a:xfrm>
            <a:off x="6417735" y="3505200"/>
            <a:ext cx="1842851" cy="26246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/>
            </a:extLst>
          </a:blip>
          <a:srcRect l="14363" t="6790" r="11916" b="19013"/>
          <a:stretch/>
        </p:blipFill>
        <p:spPr>
          <a:xfrm>
            <a:off x="812801" y="3505200"/>
            <a:ext cx="1842945" cy="26246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/>
            </a:extLst>
          </a:blip>
          <a:srcRect l="15236" t="14074" r="7725" b="12592"/>
          <a:stretch/>
        </p:blipFill>
        <p:spPr>
          <a:xfrm>
            <a:off x="812801" y="592517"/>
            <a:ext cx="1842851" cy="26246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Рисунок 11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6417734" y="592517"/>
            <a:ext cx="1842851" cy="26246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Рисунок 13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3615267" y="2116666"/>
            <a:ext cx="1842852" cy="26246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503238"/>
            <a:ext cx="7886700" cy="1187450"/>
          </a:xfrm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r>
              <a:rPr lang="ru-RU" altLang="ru-RU" sz="2000" i="1" cap="none" smtClean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ВЫСТУПЛЕНИЯ НА ЗАСЕДАНИЯХ МЕТОДИЧЕСКИХ</a:t>
            </a:r>
            <a:br>
              <a:rPr lang="ru-RU" altLang="ru-RU" sz="2000" i="1" cap="none" smtClean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000" i="1" cap="none" smtClean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СОВЕТОВ,НАУЧНО-ПРАКТИЧЕСКИХ КОНФЕРЕНЦИЯХ, ПЕДАГОГИЧЕСКИХ ЧТЕНИЯХ,СЕМИНАРАХ, СЕКЦИЯХ, ФОРУМАХ, РАДИОПЕРЕДАЧАХ</a:t>
            </a:r>
          </a:p>
        </p:txBody>
      </p:sp>
      <p:pic>
        <p:nvPicPr>
          <p:cNvPr id="38914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87425" y="1690688"/>
            <a:ext cx="3224213" cy="458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5" name="Рисунок 6"/>
          <p:cNvPicPr>
            <a:picLocks noChangeAspect="1"/>
          </p:cNvPicPr>
          <p:nvPr/>
        </p:nvPicPr>
        <p:blipFill>
          <a:blip r:embed="rId3"/>
          <a:srcRect l="15063" t="8492" r="5630" b="13951"/>
          <a:stretch>
            <a:fillRect/>
          </a:stretch>
        </p:blipFill>
        <p:spPr bwMode="auto">
          <a:xfrm>
            <a:off x="4775200" y="1690688"/>
            <a:ext cx="3224213" cy="458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484188"/>
            <a:ext cx="7772400" cy="719137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ru-RU" altLang="ru-RU" sz="2000" i="1" cap="none" smtClean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ПРОВЕДЕНИЕ ОТКРЫТЫХ ЗАНЯТИЙ, МАСТЕР-КЛАССОВ, МЕРОПРИЯТИЙ</a:t>
            </a:r>
            <a:endParaRPr lang="ru-RU" sz="2000" cap="none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9938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2338" y="1406525"/>
            <a:ext cx="3311525" cy="4684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9" name="Рисунок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10138" y="1406525"/>
            <a:ext cx="3311525" cy="4684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1225" y="1147763"/>
            <a:ext cx="3457575" cy="4922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2" name="Рисунок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75200" y="1147763"/>
            <a:ext cx="3370263" cy="4922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619125"/>
            <a:ext cx="7772400" cy="938213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ru-RU" altLang="ru-RU" sz="2000" i="1" cap="none" smtClean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ОБЩЕСТВЕННО-ПЕДАГОГИЧЕСКАЯ АКТИВНОСТЬ ПЕДАГОГА: УЧАСТИЕ В КОМИССИЯХ , ПЕДАГОГИЧЕСКИХ СООБЩЕСТВАХ, В ЖЮРИ КОНКУРСАХ </a:t>
            </a:r>
            <a:endParaRPr lang="ru-RU" sz="2000" cap="none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986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46425" y="1693863"/>
            <a:ext cx="2851150" cy="447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Рисунок 4"/>
          <p:cNvPicPr>
            <a:picLocks noChangeAspect="1"/>
          </p:cNvPicPr>
          <p:nvPr/>
        </p:nvPicPr>
        <p:blipFill>
          <a:blip r:embed="rId2"/>
          <a:srcRect l="14539" t="12099" r="10519" b="12099"/>
          <a:stretch>
            <a:fillRect/>
          </a:stretch>
        </p:blipFill>
        <p:spPr bwMode="auto">
          <a:xfrm>
            <a:off x="736600" y="3314700"/>
            <a:ext cx="2035175" cy="291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0" name="Рисунок 6"/>
          <p:cNvPicPr>
            <a:picLocks noChangeAspect="1"/>
          </p:cNvPicPr>
          <p:nvPr/>
        </p:nvPicPr>
        <p:blipFill>
          <a:blip r:embed="rId3"/>
          <a:srcRect l="7407" t="8948" r="19012" b="13664"/>
          <a:stretch>
            <a:fillRect/>
          </a:stretch>
        </p:blipFill>
        <p:spPr bwMode="auto">
          <a:xfrm>
            <a:off x="2947988" y="601663"/>
            <a:ext cx="3248025" cy="2414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1" name="Рисунок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9813" y="3314700"/>
            <a:ext cx="1984375" cy="291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2" name="Рисунок 1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70600" y="3314700"/>
            <a:ext cx="2201863" cy="291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619125"/>
            <a:ext cx="7772400" cy="617538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ru-RU" altLang="ru-RU" sz="2000" i="1" cap="none" smtClean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ПОЗИТИВНЫЕ РЕЗУЛЬТАТЫ РАБОТЫ С ВОСПИТАННИКАМИ.</a:t>
            </a:r>
            <a:endParaRPr lang="ru-RU" sz="2000" cap="none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4034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1213" y="1160463"/>
            <a:ext cx="3575050" cy="505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5" name="Рисунок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57738" y="1160463"/>
            <a:ext cx="3575050" cy="505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15900"/>
            <a:ext cx="7886700" cy="1325563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altLang="ru-RU" i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Общие</a:t>
            </a:r>
            <a:r>
              <a:rPr lang="ru-RU" altLang="ru-RU" dirty="0"/>
              <a:t> </a:t>
            </a:r>
            <a:r>
              <a:rPr lang="ru-RU" altLang="ru-RU" i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сведения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1077913"/>
            <a:ext cx="7886700" cy="5187950"/>
          </a:xfrm>
        </p:spPr>
        <p:txBody>
          <a:bodyPr>
            <a:noAutofit/>
          </a:bodyPr>
          <a:lstStyle/>
          <a:p>
            <a:pPr marL="0" indent="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14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рождения</a:t>
            </a:r>
            <a:r>
              <a:rPr lang="ru-RU" sz="1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20.03.1979г.</a:t>
            </a:r>
          </a:p>
          <a:p>
            <a:pPr marL="0" indent="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14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Профессиональное образование: </a:t>
            </a:r>
            <a:r>
              <a:rPr lang="ru-RU" sz="1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русского языка и литературы , доп. специальность «Мордовские языки и литература, МГПИ им. М. </a:t>
            </a:r>
            <a:r>
              <a:rPr lang="ru-RU" sz="14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Е.Евсевьева</a:t>
            </a:r>
            <a:r>
              <a:rPr lang="ru-RU" sz="1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0" indent="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1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диплома</a:t>
            </a:r>
            <a:r>
              <a:rPr lang="ru-RU" sz="1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БВС0026432 от  30 июня 2001 г</a:t>
            </a:r>
            <a:r>
              <a:rPr lang="ru-RU" sz="14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14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Профессиональная переподготовка: </a:t>
            </a:r>
            <a:r>
              <a:rPr lang="ru-RU" sz="1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ГБУ ДПО «Мордовский республиканский институт образования»</a:t>
            </a:r>
          </a:p>
          <a:p>
            <a:pPr marL="0" indent="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14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Специальность: </a:t>
            </a:r>
            <a:r>
              <a:rPr lang="ru-RU" sz="1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«Педагогика и методика дошкольного образования»,  № 132402509785, от 14 декабря 2015 г.</a:t>
            </a:r>
          </a:p>
          <a:p>
            <a:pPr marL="0" indent="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14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Педагогический стаж</a:t>
            </a:r>
            <a:r>
              <a:rPr lang="ru-RU" sz="1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9 лет</a:t>
            </a:r>
            <a:r>
              <a:rPr lang="ru-RU" sz="14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14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Стаж работы в данном учреждении</a:t>
            </a:r>
            <a:r>
              <a:rPr lang="ru-RU" sz="1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7 лет.</a:t>
            </a:r>
          </a:p>
          <a:p>
            <a:pPr marL="0" indent="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14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Стаж работы в должности</a:t>
            </a:r>
            <a:r>
              <a:rPr lang="ru-RU" sz="1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9</a:t>
            </a:r>
            <a:r>
              <a:rPr lang="ru-RU" sz="14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лет.</a:t>
            </a:r>
          </a:p>
          <a:p>
            <a:pPr marL="0" indent="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14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Квалификационная категория: </a:t>
            </a:r>
            <a:r>
              <a:rPr lang="ru-RU" sz="1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первая</a:t>
            </a:r>
          </a:p>
          <a:p>
            <a:pPr marL="0" indent="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14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последней аттестации: </a:t>
            </a:r>
            <a:r>
              <a:rPr lang="ru-RU" sz="1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23.03.2017 г.</a:t>
            </a:r>
          </a:p>
          <a:p>
            <a:pPr marL="0" indent="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14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Занимаемая должность: </a:t>
            </a:r>
            <a:r>
              <a:rPr lang="ru-RU" sz="1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</a:t>
            </a:r>
          </a:p>
          <a:p>
            <a:pPr marL="0" indent="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14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квалификации</a:t>
            </a:r>
            <a:r>
              <a:rPr lang="ru-RU" sz="1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altLang="ru-RU" sz="1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</a:rPr>
              <a:t>Программа «Современные подходы к  организации образования дошкольников в новых условиях» , в объеме 72ч.,  </a:t>
            </a:r>
            <a:r>
              <a:rPr lang="ru-RU" sz="1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22. 11. 2020 г, ГБУ ДПО РМ «ЦНППМПР-Педагог 13.ру» 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4225" y="617538"/>
            <a:ext cx="3787775" cy="535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8" name="Рисунок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38675" y="617538"/>
            <a:ext cx="3787775" cy="535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85800" y="619125"/>
            <a:ext cx="7772400" cy="625475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ru-RU" altLang="ru-RU" sz="2000" i="1" cap="none" smtClean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КАЧЕСТВО ВЗАИМОДЕЙСТВИЯ С РОДИТЕЛЯМИ</a:t>
            </a:r>
            <a:endParaRPr lang="ru-RU" sz="2000" cap="none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6082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1244600"/>
            <a:ext cx="3522663" cy="498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3" name="Рисунок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3138" y="1244600"/>
            <a:ext cx="3522662" cy="498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65675" y="1073150"/>
            <a:ext cx="3608388" cy="510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6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6613" y="1079500"/>
            <a:ext cx="3608387" cy="510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619125"/>
            <a:ext cx="7772400" cy="582613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ru-RU" altLang="ru-RU" sz="2000" i="1" cap="none" smtClean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УЧАСТИЕ ПЕДАГОГА В ПРОФЕССИОНАЛЬНЫХ КОНКУРСАХ</a:t>
            </a:r>
            <a:endParaRPr lang="ru-RU" sz="2000" cap="none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8130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09900" y="1371600"/>
            <a:ext cx="3124200" cy="444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Рисунок 8"/>
          <p:cNvPicPr>
            <a:picLocks noChangeAspect="1"/>
          </p:cNvPicPr>
          <p:nvPr/>
        </p:nvPicPr>
        <p:blipFill>
          <a:blip r:embed="rId2"/>
          <a:srcRect l="14337" t="7591" r="7184" b="15327"/>
          <a:stretch>
            <a:fillRect/>
          </a:stretch>
        </p:blipFill>
        <p:spPr bwMode="auto">
          <a:xfrm>
            <a:off x="3624263" y="2079625"/>
            <a:ext cx="1895475" cy="269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4" name="Рисунок 10"/>
          <p:cNvPicPr>
            <a:picLocks noChangeAspect="1"/>
          </p:cNvPicPr>
          <p:nvPr/>
        </p:nvPicPr>
        <p:blipFill>
          <a:blip r:embed="rId3"/>
          <a:srcRect l="14478" t="7179" r="7207" b="14204"/>
          <a:stretch>
            <a:fillRect/>
          </a:stretch>
        </p:blipFill>
        <p:spPr bwMode="auto">
          <a:xfrm>
            <a:off x="6302375" y="2082800"/>
            <a:ext cx="1893888" cy="269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5" name="Рисунок 12"/>
          <p:cNvPicPr>
            <a:picLocks noChangeAspect="1"/>
          </p:cNvPicPr>
          <p:nvPr/>
        </p:nvPicPr>
        <p:blipFill>
          <a:blip r:embed="rId4"/>
          <a:srcRect l="15373" t="7159" r="10905" b="19629"/>
          <a:stretch>
            <a:fillRect/>
          </a:stretch>
        </p:blipFill>
        <p:spPr bwMode="auto">
          <a:xfrm>
            <a:off x="1019175" y="2079625"/>
            <a:ext cx="1893888" cy="269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619125"/>
            <a:ext cx="7772400" cy="744538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ru-RU" altLang="ru-RU" sz="2000" i="1" cap="none" smtClean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НАГРАДЫ И ПООЩРЕНИЯ ПЕДАГОГА</a:t>
            </a:r>
            <a:br>
              <a:rPr lang="ru-RU" altLang="ru-RU" sz="2000" i="1" cap="none" smtClean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2000" cap="none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0178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797175" y="1130300"/>
            <a:ext cx="3549650" cy="5183188"/>
          </a:xfr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Рисунок 4"/>
          <p:cNvPicPr>
            <a:picLocks noChangeAspect="1"/>
          </p:cNvPicPr>
          <p:nvPr/>
        </p:nvPicPr>
        <p:blipFill>
          <a:blip r:embed="rId2"/>
          <a:srcRect l="14886" t="6914" r="7201" b="19878"/>
          <a:stretch>
            <a:fillRect/>
          </a:stretch>
        </p:blipFill>
        <p:spPr bwMode="auto">
          <a:xfrm>
            <a:off x="703263" y="919163"/>
            <a:ext cx="3775075" cy="501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2" name="Рисунок 6"/>
          <p:cNvPicPr>
            <a:picLocks noChangeAspect="1"/>
          </p:cNvPicPr>
          <p:nvPr/>
        </p:nvPicPr>
        <p:blipFill>
          <a:blip r:embed="rId3"/>
          <a:srcRect l="14188" t="7037" r="7899" b="14445"/>
          <a:stretch>
            <a:fillRect/>
          </a:stretch>
        </p:blipFill>
        <p:spPr bwMode="auto">
          <a:xfrm>
            <a:off x="4665663" y="919163"/>
            <a:ext cx="3775075" cy="501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Рисунок 2"/>
          <p:cNvPicPr>
            <a:picLocks noChangeAspect="1"/>
          </p:cNvPicPr>
          <p:nvPr/>
        </p:nvPicPr>
        <p:blipFill>
          <a:blip r:embed="rId2"/>
          <a:srcRect l="14713" t="6667" r="8247" b="19383"/>
          <a:stretch>
            <a:fillRect/>
          </a:stretch>
        </p:blipFill>
        <p:spPr bwMode="auto">
          <a:xfrm>
            <a:off x="728663" y="754063"/>
            <a:ext cx="3733800" cy="507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6" name="Рисунок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1538" y="754063"/>
            <a:ext cx="3733800" cy="507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193800"/>
            <a:ext cx="7886700" cy="261938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altLang="ru-RU" sz="4000" i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ru-RU" altLang="ru-RU" sz="4000" i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altLang="ru-RU" sz="4000" i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ru-RU" altLang="ru-RU" sz="4000" i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altLang="ru-RU" sz="4000" i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Представление </a:t>
            </a:r>
            <a:br>
              <a:rPr lang="ru-RU" altLang="ru-RU" sz="4000" i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altLang="ru-RU" sz="4000" i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педагогического опыта</a:t>
            </a:r>
            <a:r>
              <a:rPr lang="ru-RU" altLang="ru-RU" i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ru-RU" altLang="ru-RU" i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5800" y="2878138"/>
            <a:ext cx="7772400" cy="1701800"/>
          </a:xfrm>
        </p:spPr>
        <p:txBody>
          <a:bodyPr>
            <a:normAutofit fontScale="77500" lnSpcReduction="20000"/>
          </a:bodyPr>
          <a:lstStyle/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«Формирование и развитие художественно творческих способностей дошкольников»</a:t>
            </a:r>
          </a:p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b="1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/>
              <a:t> </a:t>
            </a:r>
          </a:p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dirty="0"/>
          </a:p>
        </p:txBody>
      </p:sp>
      <p:sp>
        <p:nvSpPr>
          <p:cNvPr id="27651" name="TextBox 5"/>
          <p:cNvSpPr txBox="1">
            <a:spLocks noChangeArrowheads="1"/>
          </p:cNvSpPr>
          <p:nvPr/>
        </p:nvSpPr>
        <p:spPr bwMode="auto">
          <a:xfrm>
            <a:off x="1598613" y="4843463"/>
            <a:ext cx="6916737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Times New Roman" pitchFamily="18" charset="0"/>
                <a:cs typeface="Times New Roman" pitchFamily="18" charset="0"/>
                <a:hlinkClick r:id="rId2"/>
              </a:rPr>
              <a:t>https://ds1atsh.schoolrm.ru/sveden/employees/43024/377243/</a:t>
            </a:r>
            <a:endParaRPr lang="en-US">
              <a:latin typeface="Times New Roman" pitchFamily="18" charset="0"/>
              <a:cs typeface="Times New Roman" pitchFamily="18" charset="0"/>
            </a:endParaRPr>
          </a:p>
          <a:p>
            <a:endParaRPr lang="ru-RU">
              <a:latin typeface="Tw Cen MT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7225" y="565150"/>
            <a:ext cx="3914775" cy="553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4" name="Рисунок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565150"/>
            <a:ext cx="3922713" cy="553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85800" y="466725"/>
            <a:ext cx="7772400" cy="1285875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ru-RU" altLang="ru-RU" sz="2000" i="1" cap="none" smtClean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УЧАСТИЕ В ИННОВАЦИОННОЙ (ЭКСПЕРИМЕНТАЛЬНОЙ) ДЕЯТЕЛЬНОСТИ</a:t>
            </a:r>
            <a:endParaRPr lang="ru-RU" sz="2000" cap="none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698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4588" y="1465263"/>
            <a:ext cx="3279775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Рисунок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83150" y="1465263"/>
            <a:ext cx="3338513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688" y="1295400"/>
            <a:ext cx="2990850" cy="432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2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3074988" y="1308100"/>
            <a:ext cx="3011487" cy="4264025"/>
          </a:xfrm>
        </p:spPr>
      </p:pic>
      <p:pic>
        <p:nvPicPr>
          <p:cNvPr id="30724" name="Picture 4" descr="справка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40450" y="1362075"/>
            <a:ext cx="3003550" cy="4132263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/>
            </a:extLst>
          </p:cNvPr>
          <p:cNvSpPr/>
          <p:nvPr/>
        </p:nvSpPr>
        <p:spPr>
          <a:xfrm>
            <a:off x="2286000" y="735013"/>
            <a:ext cx="4572000" cy="3968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altLang="ru-RU" sz="2000" i="1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НАСТАВНИЧЕСТВО</a:t>
            </a:r>
            <a:endParaRPr lang="ru-RU" sz="2000">
              <a:latin typeface="Tw Cen MT" pitchFamily="34" charset="0"/>
            </a:endParaRPr>
          </a:p>
        </p:txBody>
      </p:sp>
      <p:pic>
        <p:nvPicPr>
          <p:cNvPr id="31746" name="Рисунок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54563" y="1135063"/>
            <a:ext cx="3419475" cy="4808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69963" y="1135063"/>
            <a:ext cx="3419475" cy="4808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ru-RU" altLang="ru-RU" sz="2000" i="1" cap="none" smtClean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НАЛИЧИЕ ПУБЛИКАЦИЙ, ВКЛЮЧАЯ ИНТЕРНЕТ-ПУБЛИКАЦИИ</a:t>
            </a:r>
          </a:p>
        </p:txBody>
      </p:sp>
      <p:pic>
        <p:nvPicPr>
          <p:cNvPr id="32770" name="Рисунок 1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43225" y="1414463"/>
            <a:ext cx="3257550" cy="4808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8025" y="920750"/>
            <a:ext cx="3546475" cy="501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4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41875" y="920750"/>
            <a:ext cx="3544888" cy="501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Капля">
  <a:themeElements>
    <a:clrScheme name="Капля">
      <a:dk1>
        <a:sysClr val="windowText" lastClr="000000"/>
      </a:dk1>
      <a:lt1>
        <a:sysClr val="window" lastClr="FFFFFF"/>
      </a:lt1>
      <a:dk2>
        <a:srgbClr val="1C647B"/>
      </a:dk2>
      <a:lt2>
        <a:srgbClr val="98B7D3"/>
      </a:lt2>
      <a:accent1>
        <a:srgbClr val="274FA4"/>
      </a:accent1>
      <a:accent2>
        <a:srgbClr val="48A8D0"/>
      </a:accent2>
      <a:accent3>
        <a:srgbClr val="53B18F"/>
      </a:accent3>
      <a:accent4>
        <a:srgbClr val="D78D38"/>
      </a:accent4>
      <a:accent5>
        <a:srgbClr val="BA3F51"/>
      </a:accent5>
      <a:accent6>
        <a:srgbClr val="AE52D9"/>
      </a:accent6>
      <a:hlink>
        <a:srgbClr val="2AA2DA"/>
      </a:hlink>
      <a:folHlink>
        <a:srgbClr val="76A3B8"/>
      </a:folHlink>
    </a:clrScheme>
    <a:fontScheme name="Капля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апля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Droplet" id="{8984A317-299A-4E50-B45D-BFC9EDE2337A}" vid="{DEB094D4-7FD8-4F86-93D5-B0F1341EF58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TM04033925[[fn=Капля]]</Template>
  <TotalTime>2947</TotalTime>
  <Words>201</Words>
  <Application>Microsoft Office PowerPoint</Application>
  <PresentationFormat>Экран (4:3)</PresentationFormat>
  <Paragraphs>40</Paragraphs>
  <Slides>27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Шаблон оформления</vt:lpstr>
      </vt:variant>
      <vt:variant>
        <vt:i4>22</vt:i4>
      </vt:variant>
      <vt:variant>
        <vt:lpstr>Заголовки слайдов</vt:lpstr>
      </vt:variant>
      <vt:variant>
        <vt:i4>27</vt:i4>
      </vt:variant>
    </vt:vector>
  </HeadingPairs>
  <TitlesOfParts>
    <vt:vector size="54" baseType="lpstr">
      <vt:lpstr>Tw Cen MT</vt:lpstr>
      <vt:lpstr>Arial</vt:lpstr>
      <vt:lpstr>Calibri</vt:lpstr>
      <vt:lpstr>Gabriola</vt:lpstr>
      <vt:lpstr>Times New Roman</vt:lpstr>
      <vt:lpstr>Капля</vt:lpstr>
      <vt:lpstr>Капля</vt:lpstr>
      <vt:lpstr>Капля</vt:lpstr>
      <vt:lpstr>Капля</vt:lpstr>
      <vt:lpstr>Капля</vt:lpstr>
      <vt:lpstr>Капля</vt:lpstr>
      <vt:lpstr>Капля</vt:lpstr>
      <vt:lpstr>Капля</vt:lpstr>
      <vt:lpstr>Капля</vt:lpstr>
      <vt:lpstr>Капля</vt:lpstr>
      <vt:lpstr>Капля</vt:lpstr>
      <vt:lpstr>Капля</vt:lpstr>
      <vt:lpstr>Капля</vt:lpstr>
      <vt:lpstr>Капля</vt:lpstr>
      <vt:lpstr>Капля</vt:lpstr>
      <vt:lpstr>Капля</vt:lpstr>
      <vt:lpstr>Капля</vt:lpstr>
      <vt:lpstr>Капля</vt:lpstr>
      <vt:lpstr>Капля</vt:lpstr>
      <vt:lpstr>Капля</vt:lpstr>
      <vt:lpstr>Капля</vt:lpstr>
      <vt:lpstr>Капля</vt:lpstr>
      <vt:lpstr>МИНИСТЕРСТВО ОБРАЗОВАНИЯ РМ ПОРТФОЛИО </vt:lpstr>
      <vt:lpstr>ОБЩИЕ СВЕДЕНИЯ</vt:lpstr>
      <vt:lpstr>  ПРЕДСТАВЛЕНИЕ  ПЕДАГОГИЧЕСКОГО ОПЫТА </vt:lpstr>
      <vt:lpstr>Слайд 4</vt:lpstr>
      <vt:lpstr>УЧАСТИЕ В ИННОВАЦИОННОЙ (ЭКСПЕРИМЕНТАЛЬНОЙ) ДЕЯТЕЛЬНОСТИ</vt:lpstr>
      <vt:lpstr>Слайд 6</vt:lpstr>
      <vt:lpstr>Слайд 7</vt:lpstr>
      <vt:lpstr>НАЛИЧИЕ ПУБЛИКАЦИЙ, ВКЛЮЧАЯ ИНТЕРНЕТ-ПУБЛИКАЦИИ</vt:lpstr>
      <vt:lpstr>Слайд 9</vt:lpstr>
      <vt:lpstr>РЕЗУЛЬТАТЫ УЧАСТИЯ ВОСПИТАННИКОВ В КОНКУРСАХ, ВЫСТАВКАХ, ТУРНИРАХ, СОРЕВНОВАНИЯХ, АКЦИЯХ, ФЕСТИВАЛЯХ </vt:lpstr>
      <vt:lpstr>  </vt:lpstr>
      <vt:lpstr>Слайд 12</vt:lpstr>
      <vt:lpstr>Слайд 13</vt:lpstr>
      <vt:lpstr>ВЫСТУПЛЕНИЯ НА ЗАСЕДАНИЯХ МЕТОДИЧЕСКИХ СОВЕТОВ,НАУЧНО-ПРАКТИЧЕСКИХ КОНФЕРЕНЦИЯХ, ПЕДАГОГИЧЕСКИХ ЧТЕНИЯХ,СЕМИНАРАХ, СЕКЦИЯХ, ФОРУМАХ, РАДИОПЕРЕДАЧАХ</vt:lpstr>
      <vt:lpstr>ПРОВЕДЕНИЕ ОТКРЫТЫХ ЗАНЯТИЙ, МАСТЕР-КЛАССОВ, МЕРОПРИЯТИЙ</vt:lpstr>
      <vt:lpstr>Слайд 16</vt:lpstr>
      <vt:lpstr>ОБЩЕСТВЕННО-ПЕДАГОГИЧЕСКАЯ АКТИВНОСТЬ ПЕДАГОГА: УЧАСТИЕ В КОМИССИЯХ , ПЕДАГОГИЧЕСКИХ СООБЩЕСТВАХ, В ЖЮРИ КОНКУРСАХ </vt:lpstr>
      <vt:lpstr>Слайд 18</vt:lpstr>
      <vt:lpstr>ПОЗИТИВНЫЕ РЕЗУЛЬТАТЫ РАБОТЫ С ВОСПИТАННИКАМИ.</vt:lpstr>
      <vt:lpstr>Слайд 20</vt:lpstr>
      <vt:lpstr>КАЧЕСТВО ВЗАИМОДЕЙСТВИЯ С РОДИТЕЛЯМИ</vt:lpstr>
      <vt:lpstr>Слайд 22</vt:lpstr>
      <vt:lpstr>УЧАСТИЕ ПЕДАГОГА В ПРОФЕССИОНАЛЬНЫХ КОНКУРСАХ</vt:lpstr>
      <vt:lpstr>Слайд 24</vt:lpstr>
      <vt:lpstr>НАГРАДЫ И ПООЩРЕНИЯ ПЕДАГОГА </vt:lpstr>
      <vt:lpstr>Слайд 26</vt:lpstr>
      <vt:lpstr>Слайд 27</vt:lpstr>
    </vt:vector>
  </TitlesOfParts>
  <Manager>Полшкова Виктория Валерьяновна</Manager>
  <Company>МАОУ ДО ЦРТДиЮ Каменского района Пензенской области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Шаблон Универсальный</dc:title>
  <dc:subject>универсальный</dc:subject>
  <dc:creator>Viktoriya Polshkova</dc:creator>
  <cp:keywords>шаблон презентации;универсальный;завитки</cp:keywords>
  <cp:lastModifiedBy>User</cp:lastModifiedBy>
  <cp:revision>105</cp:revision>
  <dcterms:created xsi:type="dcterms:W3CDTF">2018-05-27T21:10:27Z</dcterms:created>
  <dcterms:modified xsi:type="dcterms:W3CDTF">2022-02-15T06:11:04Z</dcterms:modified>
</cp:coreProperties>
</file>