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5" r:id="rId4"/>
    <p:sldId id="260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6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7365-7CE7-4E3E-827A-C5AFD37EFDCA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2366-76F4-48B2-85FC-CF6D5A709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65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7365-7CE7-4E3E-827A-C5AFD37EFDCA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2366-76F4-48B2-85FC-CF6D5A709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9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7365-7CE7-4E3E-827A-C5AFD37EFDCA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2366-76F4-48B2-85FC-CF6D5A709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87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7365-7CE7-4E3E-827A-C5AFD37EFDCA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2366-76F4-48B2-85FC-CF6D5A709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06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7365-7CE7-4E3E-827A-C5AFD37EFDCA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2366-76F4-48B2-85FC-CF6D5A709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92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7365-7CE7-4E3E-827A-C5AFD37EFDCA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2366-76F4-48B2-85FC-CF6D5A709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38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7365-7CE7-4E3E-827A-C5AFD37EFDCA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2366-76F4-48B2-85FC-CF6D5A709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6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7365-7CE7-4E3E-827A-C5AFD37EFDCA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2366-76F4-48B2-85FC-CF6D5A709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5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7365-7CE7-4E3E-827A-C5AFD37EFDCA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2366-76F4-48B2-85FC-CF6D5A709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5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7365-7CE7-4E3E-827A-C5AFD37EFDCA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2366-76F4-48B2-85FC-CF6D5A709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16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7365-7CE7-4E3E-827A-C5AFD37EFDCA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2366-76F4-48B2-85FC-CF6D5A709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9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67365-7CE7-4E3E-827A-C5AFD37EFDCA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2366-76F4-48B2-85FC-CF6D5A709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8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r="88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63800" y="736600"/>
            <a:ext cx="8178800" cy="4330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+mn-lt"/>
              </a:rPr>
              <a:t/>
            </a:r>
            <a:br>
              <a:rPr lang="ru-RU" sz="2700" b="1" dirty="0" smtClean="0">
                <a:latin typeface="+mn-lt"/>
              </a:rPr>
            </a:br>
            <a:r>
              <a:rPr lang="ru-RU" sz="2700" b="1" dirty="0">
                <a:latin typeface="+mn-lt"/>
              </a:rPr>
              <a:t/>
            </a:r>
            <a:br>
              <a:rPr lang="ru-RU" sz="2700" b="1" dirty="0">
                <a:latin typeface="+mn-lt"/>
              </a:rPr>
            </a:br>
            <a:r>
              <a:rPr lang="ru-RU" sz="2700" b="1" dirty="0" smtClean="0">
                <a:solidFill>
                  <a:srgbClr val="C00000"/>
                </a:solidFill>
                <a:latin typeface="+mn-lt"/>
              </a:rPr>
              <a:t>МДОУ «ДЕТСКИЙ САД № 68»</a:t>
            </a:r>
            <a:br>
              <a:rPr lang="ru-RU" sz="27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700" b="1" dirty="0" smtClean="0">
                <a:latin typeface="+mn-lt"/>
              </a:rPr>
              <a:t/>
            </a:r>
            <a:br>
              <a:rPr lang="ru-RU" sz="2700" b="1" dirty="0" smtClean="0">
                <a:latin typeface="+mn-lt"/>
              </a:rPr>
            </a:br>
            <a:r>
              <a:rPr lang="ru-RU" sz="2700" b="1" dirty="0">
                <a:latin typeface="+mn-lt"/>
              </a:rPr>
              <a:t/>
            </a:r>
            <a:br>
              <a:rPr lang="ru-RU" sz="2700" b="1" dirty="0">
                <a:latin typeface="+mn-lt"/>
              </a:rPr>
            </a:br>
            <a:r>
              <a:rPr lang="ru-RU" sz="2700" b="1" dirty="0" smtClean="0">
                <a:latin typeface="+mn-lt"/>
              </a:rPr>
              <a:t/>
            </a:r>
            <a:br>
              <a:rPr lang="ru-RU" sz="2700" b="1" dirty="0" smtClean="0">
                <a:latin typeface="+mn-lt"/>
              </a:rPr>
            </a:br>
            <a:r>
              <a:rPr lang="ru-RU" sz="5400" b="1" dirty="0" smtClean="0">
                <a:solidFill>
                  <a:srgbClr val="FF0000"/>
                </a:solidFill>
                <a:latin typeface="+mn-lt"/>
              </a:rPr>
              <a:t>Литературный вечер для родителей</a:t>
            </a:r>
            <a:br>
              <a:rPr lang="ru-RU" sz="54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5400" b="1" dirty="0" smtClean="0">
                <a:solidFill>
                  <a:srgbClr val="FF0000"/>
                </a:solidFill>
                <a:latin typeface="+mn-lt"/>
              </a:rPr>
              <a:t>«Свеча горела…»</a:t>
            </a:r>
            <a:br>
              <a:rPr lang="ru-RU" sz="5400" b="1" dirty="0" smtClean="0">
                <a:solidFill>
                  <a:srgbClr val="FF0000"/>
                </a:solidFill>
                <a:latin typeface="+mn-lt"/>
              </a:rPr>
            </a:br>
            <a:r>
              <a:rPr lang="ru-RU" sz="5400" dirty="0" smtClean="0">
                <a:latin typeface="+mn-lt"/>
              </a:rPr>
              <a:t/>
            </a:r>
            <a:br>
              <a:rPr lang="ru-RU" sz="5400" dirty="0" smtClean="0">
                <a:latin typeface="+mn-lt"/>
              </a:rPr>
            </a:b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Саранск - 2018</a:t>
            </a:r>
            <a:endParaRPr lang="ru-RU" sz="54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5775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9" r="10634"/>
          <a:stretch/>
        </p:blipFill>
        <p:spPr>
          <a:xfrm>
            <a:off x="3225800" y="552450"/>
            <a:ext cx="6565900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74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9" t="22592" r="6464" b="19539"/>
          <a:stretch/>
        </p:blipFill>
        <p:spPr>
          <a:xfrm>
            <a:off x="3111500" y="698500"/>
            <a:ext cx="65151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11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2" b="14074"/>
          <a:stretch/>
        </p:blipFill>
        <p:spPr>
          <a:xfrm>
            <a:off x="3111500" y="520700"/>
            <a:ext cx="6553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9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r="14306" b="5371"/>
          <a:stretch/>
        </p:blipFill>
        <p:spPr>
          <a:xfrm>
            <a:off x="3124200" y="749300"/>
            <a:ext cx="66929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64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0926" r="27083" b="16296"/>
          <a:stretch/>
        </p:blipFill>
        <p:spPr>
          <a:xfrm>
            <a:off x="3213100" y="685800"/>
            <a:ext cx="63119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64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 t="19444" r="8195" b="5555"/>
          <a:stretch/>
        </p:blipFill>
        <p:spPr>
          <a:xfrm>
            <a:off x="3022600" y="571500"/>
            <a:ext cx="66167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22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6667" r="15556"/>
          <a:stretch/>
        </p:blipFill>
        <p:spPr>
          <a:xfrm>
            <a:off x="3098800" y="546100"/>
            <a:ext cx="65151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0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06800" y="622300"/>
            <a:ext cx="8407400" cy="31369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FFFF00"/>
                </a:solidFill>
                <a:latin typeface="+mn-lt"/>
              </a:rPr>
              <a:t>«Чтение — это окошко, через которое дети  видят  и познают мир и самих себя» </a:t>
            </a:r>
            <a:r>
              <a:rPr lang="ru-RU" sz="4800" b="1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ru-RU" sz="4800" b="1" dirty="0" smtClean="0">
                <a:solidFill>
                  <a:srgbClr val="FFFF0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FFFF00"/>
                </a:solidFill>
                <a:latin typeface="+mn-lt"/>
              </a:rPr>
              <a:t> </a:t>
            </a:r>
            <a:br>
              <a:rPr lang="ru-RU" sz="3600" b="1" dirty="0" smtClean="0">
                <a:solidFill>
                  <a:srgbClr val="FFFF0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FFFF00"/>
                </a:solidFill>
                <a:latin typeface="+mn-lt"/>
              </a:rPr>
              <a:t>                                            </a:t>
            </a:r>
            <a:r>
              <a:rPr lang="ru-RU" sz="3600" b="1" dirty="0" err="1" smtClean="0">
                <a:solidFill>
                  <a:srgbClr val="FFFF00"/>
                </a:solidFill>
                <a:latin typeface="+mn-lt"/>
              </a:rPr>
              <a:t>В.А.Сухомлинский</a:t>
            </a:r>
            <a:endParaRPr lang="ru-RU" sz="3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6870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Похожее изображение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0000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3500" y="635000"/>
            <a:ext cx="7950200" cy="47752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+mn-lt"/>
              </a:rPr>
              <a:t>Цель: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> Повышения педагогической культуры родителей.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r>
              <a:rPr lang="ru-RU" sz="3600" b="1" dirty="0">
                <a:solidFill>
                  <a:srgbClr val="FF0000"/>
                </a:solidFill>
                <a:latin typeface="+mn-lt"/>
              </a:rPr>
              <a:t>Задачи: 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r>
              <a:rPr lang="ru-RU" sz="3600" b="1" dirty="0">
                <a:solidFill>
                  <a:srgbClr val="C00000"/>
                </a:solidFill>
                <a:latin typeface="+mn-lt"/>
              </a:rPr>
              <a:t>- Расширять представления родителей о роли книги в воспитании ребенка;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r>
              <a:rPr lang="ru-RU" sz="3600" b="1" dirty="0">
                <a:solidFill>
                  <a:srgbClr val="C00000"/>
                </a:solidFill>
                <a:latin typeface="+mn-lt"/>
              </a:rPr>
              <a:t>- Стимулировать самообразование родителей;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r>
              <a:rPr lang="ru-RU" sz="3600" b="1" dirty="0">
                <a:solidFill>
                  <a:srgbClr val="C00000"/>
                </a:solidFill>
                <a:latin typeface="+mn-lt"/>
              </a:rPr>
              <a:t>- Прививать навыки читательской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2259197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хожее изображение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r="91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76500" y="774700"/>
            <a:ext cx="8496300" cy="50292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+mn-lt"/>
              </a:rPr>
              <a:t>План 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проведения мероприятия:</a:t>
            </a:r>
            <a:r>
              <a:rPr lang="ru-RU" sz="3200" b="1" dirty="0">
                <a:solidFill>
                  <a:srgbClr val="FF0000"/>
                </a:solidFill>
                <a:latin typeface="+mn-lt"/>
              </a:rPr>
              <a:t> </a:t>
            </a:r>
            <a:br>
              <a:rPr lang="ru-RU" sz="3200" b="1" dirty="0">
                <a:solidFill>
                  <a:srgbClr val="FF0000"/>
                </a:solidFill>
                <a:latin typeface="+mn-lt"/>
              </a:rPr>
            </a:br>
            <a:r>
              <a:rPr lang="ru-RU" sz="3200" dirty="0"/>
              <a:t>1. Вступительная часть.</a:t>
            </a:r>
            <a:br>
              <a:rPr lang="ru-RU" sz="3200" dirty="0"/>
            </a:br>
            <a:r>
              <a:rPr lang="ru-RU" sz="3200" dirty="0"/>
              <a:t>2. </a:t>
            </a:r>
            <a:r>
              <a:rPr lang="ru-RU" sz="3200" dirty="0" smtClean="0"/>
              <a:t>Аудио-спектакль «Свеча горела...»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3. </a:t>
            </a:r>
            <a:r>
              <a:rPr lang="ru-RU" sz="3200" dirty="0" smtClean="0"/>
              <a:t>Беседа о значении книги в воспитании детей.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4. </a:t>
            </a:r>
            <a:r>
              <a:rPr lang="ru-RU" sz="3200" dirty="0" smtClean="0"/>
              <a:t>Литературная викторина «Из какого произведения отрывок?».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5. </a:t>
            </a:r>
            <a:r>
              <a:rPr lang="ru-RU" sz="3200" dirty="0" smtClean="0"/>
              <a:t>Литературная игра «Кот ученый».</a:t>
            </a:r>
            <a:br>
              <a:rPr lang="ru-RU" sz="3200" dirty="0" smtClean="0"/>
            </a:br>
            <a:r>
              <a:rPr lang="ru-RU" sz="3200" dirty="0" smtClean="0"/>
              <a:t>6. Анализ анкетирования родителей.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6. Заключительная часть.</a:t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4495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6" b="9292"/>
          <a:stretch/>
        </p:blipFill>
        <p:spPr>
          <a:xfrm>
            <a:off x="3187700" y="850900"/>
            <a:ext cx="66929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76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r="11111" b="5555"/>
          <a:stretch/>
        </p:blipFill>
        <p:spPr>
          <a:xfrm>
            <a:off x="3594100" y="584200"/>
            <a:ext cx="61468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56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0185"/>
          <a:stretch/>
        </p:blipFill>
        <p:spPr>
          <a:xfrm>
            <a:off x="3378200" y="520700"/>
            <a:ext cx="61976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11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6" r="6111"/>
          <a:stretch/>
        </p:blipFill>
        <p:spPr>
          <a:xfrm>
            <a:off x="3086100" y="558800"/>
            <a:ext cx="66802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12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r="9584"/>
          <a:stretch/>
        </p:blipFill>
        <p:spPr>
          <a:xfrm>
            <a:off x="3136900" y="698500"/>
            <a:ext cx="66294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8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741" r="23194" b="22963"/>
          <a:stretch/>
        </p:blipFill>
        <p:spPr>
          <a:xfrm>
            <a:off x="3187700" y="469900"/>
            <a:ext cx="66167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525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</Words>
  <Application>Microsoft Office PowerPoint</Application>
  <PresentationFormat>Широкоэкранный</PresentationFormat>
  <Paragraphs>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  МДОУ «ДЕТСКИЙ САД № 68»    Литературный вечер для родителей «Свеча горела…»  Саранск - 2018</vt:lpstr>
      <vt:lpstr>Цель: Повышения педагогической культуры родителей. Задачи:  - Расширять представления родителей о роли книги в воспитании ребенка; - Стимулировать самообразование родителей; - Прививать навыки читательской культуры</vt:lpstr>
      <vt:lpstr>План проведения мероприятия:  1. Вступительная часть. 2. Аудио-спектакль «Свеча горела...» 3. Беседа о значении книги в воспитании детей. 4. Литературная викторина «Из какого произведения отрывок?». 5. Литературная игра «Кот ученый». 6. Анализ анкетирования родителей. 6. Заключительная часть.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«Чтение — это окошко, через которое дети  видят  и познают мир и самих себя»                                                В.А.Сухомлинский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</cp:lastModifiedBy>
  <cp:revision>11</cp:revision>
  <dcterms:created xsi:type="dcterms:W3CDTF">2018-02-19T06:42:40Z</dcterms:created>
  <dcterms:modified xsi:type="dcterms:W3CDTF">2018-03-20T12:07:24Z</dcterms:modified>
</cp:coreProperties>
</file>