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302" r:id="rId4"/>
    <p:sldId id="308" r:id="rId5"/>
    <p:sldId id="262" r:id="rId6"/>
    <p:sldId id="263" r:id="rId7"/>
    <p:sldId id="280" r:id="rId8"/>
    <p:sldId id="277" r:id="rId9"/>
    <p:sldId id="303" r:id="rId10"/>
    <p:sldId id="278" r:id="rId11"/>
    <p:sldId id="305" r:id="rId12"/>
    <p:sldId id="306" r:id="rId13"/>
    <p:sldId id="282" r:id="rId14"/>
    <p:sldId id="266" r:id="rId15"/>
    <p:sldId id="307" r:id="rId16"/>
    <p:sldId id="269" r:id="rId17"/>
    <p:sldId id="270" r:id="rId18"/>
    <p:sldId id="296" r:id="rId19"/>
    <p:sldId id="297" r:id="rId20"/>
    <p:sldId id="309" r:id="rId21"/>
    <p:sldId id="272" r:id="rId22"/>
    <p:sldId id="292" r:id="rId23"/>
    <p:sldId id="273" r:id="rId24"/>
    <p:sldId id="300" r:id="rId25"/>
    <p:sldId id="2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Абрамовой Юлии Александровны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2852936"/>
            <a:ext cx="4860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24.08.1976г.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им. М,Е,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педагог дошкольного образования «Педагогика и методика дошкольного образования»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 АВС № 0556396,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 25 июня  1997г.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25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№252, 22.03.2018г.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   </a:t>
            </a:r>
          </a:p>
          <a:p>
            <a:endParaRPr lang="ru-RU" sz="1400" dirty="0"/>
          </a:p>
        </p:txBody>
      </p:sp>
      <p:pic>
        <p:nvPicPr>
          <p:cNvPr id="2" name="Picture 1" descr="C:\Users\Svetlana\Desktop\LPKl8yOndM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85860"/>
            <a:ext cx="3245553" cy="4514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95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18207"/>
            <a:ext cx="4562761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86" y="-19171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14" y="709380"/>
            <a:ext cx="4518274" cy="6106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773" y="621715"/>
            <a:ext cx="4499987" cy="620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70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55677" y="-207405"/>
            <a:ext cx="5976664" cy="72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8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72151"/>
            <a:ext cx="4320480" cy="6114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2151"/>
            <a:ext cx="4298053" cy="60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8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открытых занятий, мастер-классов, мероприятий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677" y="518757"/>
            <a:ext cx="4370728" cy="6176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3D2F6A-327D-4D26-A87E-D659F5AAB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2" y="518756"/>
            <a:ext cx="4370729" cy="61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88640"/>
            <a:ext cx="4437780" cy="62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35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Позитивные результаты работы с воспитанниками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2" y="454378"/>
            <a:ext cx="4450219" cy="6288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406" y="454378"/>
            <a:ext cx="4450219" cy="628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 воспитанников</a:t>
            </a:r>
            <a:r>
              <a:rPr lang="ru-RU" sz="2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11" y="580721"/>
            <a:ext cx="4313684" cy="6095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294" y="580721"/>
            <a:ext cx="4313685" cy="60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53" y="-171400"/>
            <a:ext cx="9327763" cy="7029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21" y="188640"/>
            <a:ext cx="8635213" cy="61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" y="-171400"/>
            <a:ext cx="9327763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501482"/>
            <a:ext cx="4413797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" y="-41970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собственного инновационного педагогического опыта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352928" cy="1872208"/>
          </a:xfrm>
        </p:spPr>
        <p:txBody>
          <a:bodyPr/>
          <a:lstStyle/>
          <a:p>
            <a:pPr marL="82296" indent="0" algn="ctr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 Развитие речи у детей младшего дошкольного возраста посредством устного народного творчества»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1864" y="2967335"/>
            <a:ext cx="7842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https://ds18ruz.schoolrm.ru/sveden/employees/19284/208402/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2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52" y="550689"/>
            <a:ext cx="4362841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2" y="620688"/>
            <a:ext cx="4162536" cy="587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53" y="634464"/>
            <a:ext cx="4166443" cy="58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3" y="-59794"/>
            <a:ext cx="9174117" cy="6913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5"/>
            <a:ext cx="4380900" cy="616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03" y="87510"/>
            <a:ext cx="4395620" cy="62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14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01104"/>
            <a:ext cx="4214842" cy="596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 descr="D:\грамоты\профсою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4151968" cy="587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41"/>
            <a:ext cx="9186292" cy="6922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7" y="107645"/>
            <a:ext cx="4406255" cy="623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72" y="132962"/>
            <a:ext cx="4398774" cy="62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32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08720"/>
            <a:ext cx="6438574" cy="45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0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 ) деятельности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5" y="654958"/>
            <a:ext cx="4369191" cy="62030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7EBBA3-8139-4A04-8D7B-2FA4217F0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73" y="604364"/>
            <a:ext cx="4369191" cy="62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" y="260648"/>
            <a:ext cx="4551352" cy="64791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3F06F8-7E54-4C81-93AD-C8153356F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8181"/>
            <a:ext cx="4484308" cy="66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публикаций, включая Интернет-публикации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D0DABF-58E8-4151-A571-BC4DFB0EE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23" y="404664"/>
            <a:ext cx="451495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2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839" y="764704"/>
            <a:ext cx="4242905" cy="59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76" y="1021697"/>
            <a:ext cx="5688632" cy="47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 descr="D:\Документы на аттестацию Абрамова Ю.А\Документы\грамоты к аттестации 2022\Прокопьев ЛДПР Елочная игру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3084"/>
            <a:ext cx="4388710" cy="6206284"/>
          </a:xfrm>
          <a:prstGeom prst="rect">
            <a:avLst/>
          </a:prstGeom>
          <a:noFill/>
        </p:spPr>
      </p:pic>
      <p:pic>
        <p:nvPicPr>
          <p:cNvPr id="18435" name="Picture 3" descr="C:\Users\Svetlana\Downloads\Силантьева, призер республи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451" y="260648"/>
            <a:ext cx="4361285" cy="6173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317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Документы на аттестацию Абрамова Ю.А\Документы\грамоты к аттестации 2022\Гришина 1 место Бумажные приключения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04"/>
            <a:ext cx="4397771" cy="6112732"/>
          </a:xfrm>
          <a:prstGeom prst="rect">
            <a:avLst/>
          </a:prstGeom>
          <a:noFill/>
        </p:spPr>
      </p:pic>
      <p:pic>
        <p:nvPicPr>
          <p:cNvPr id="17409" name="Picture 1" descr="D:\Документы на аттестацию Абрамова Ю.А\Документы\грамоты к аттестации 2022\Шевченко, 3 место, Бумажные приключения Муниц. уровен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9045" y="428604"/>
            <a:ext cx="4392111" cy="6112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053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836</TotalTime>
  <Words>228</Words>
  <Application>Microsoft Office PowerPoint</Application>
  <PresentationFormat>Экран (4:3)</PresentationFormat>
  <Paragraphs>30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Наличие собственного инновационного педагогического опыта</vt:lpstr>
      <vt:lpstr>Презентация PowerPoint</vt:lpstr>
      <vt:lpstr>Презентация PowerPoint</vt:lpstr>
      <vt:lpstr>3.Наличие публикаций, включая Интернет-публикации </vt:lpstr>
      <vt:lpstr>4.Результаты 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 Проведение открытых занятий, мастер-классов, мероприятий.</vt:lpstr>
      <vt:lpstr>Презентация PowerPoint</vt:lpstr>
      <vt:lpstr> Позитивные результаты работы с воспитанниками</vt:lpstr>
      <vt:lpstr>Качество взаимодействия с родителями воспитанников.</vt:lpstr>
      <vt:lpstr>Презентация PowerPoint</vt:lpstr>
      <vt:lpstr>Работа с детьми из социально-неблагополучных семей</vt:lpstr>
      <vt:lpstr>Участие  педагога в профессиональных конкурсах</vt:lpstr>
      <vt:lpstr>Презентация PowerPoint</vt:lpstr>
      <vt:lpstr>Презентация PowerPoint</vt:lpstr>
      <vt:lpstr> 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143</cp:revision>
  <dcterms:created xsi:type="dcterms:W3CDTF">2021-10-08T17:37:30Z</dcterms:created>
  <dcterms:modified xsi:type="dcterms:W3CDTF">2022-12-23T09:54:01Z</dcterms:modified>
</cp:coreProperties>
</file>