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929" r:id="rId2"/>
  </p:sldMasterIdLst>
  <p:sldIdLst>
    <p:sldId id="282" r:id="rId3"/>
    <p:sldId id="333" r:id="rId4"/>
    <p:sldId id="271" r:id="rId5"/>
    <p:sldId id="339" r:id="rId6"/>
    <p:sldId id="341" r:id="rId7"/>
    <p:sldId id="344" r:id="rId8"/>
    <p:sldId id="342" r:id="rId9"/>
    <p:sldId id="340" r:id="rId10"/>
    <p:sldId id="343" r:id="rId11"/>
    <p:sldId id="346" r:id="rId12"/>
    <p:sldId id="345" r:id="rId13"/>
    <p:sldId id="360" r:id="rId14"/>
    <p:sldId id="276" r:id="rId15"/>
    <p:sldId id="277" r:id="rId16"/>
    <p:sldId id="280" r:id="rId17"/>
    <p:sldId id="293" r:id="rId18"/>
    <p:sldId id="272" r:id="rId19"/>
    <p:sldId id="312" r:id="rId20"/>
    <p:sldId id="355" r:id="rId21"/>
    <p:sldId id="287" r:id="rId22"/>
    <p:sldId id="286" r:id="rId23"/>
    <p:sldId id="335" r:id="rId24"/>
    <p:sldId id="334" r:id="rId25"/>
    <p:sldId id="356" r:id="rId26"/>
    <p:sldId id="300" r:id="rId27"/>
    <p:sldId id="348" r:id="rId28"/>
    <p:sldId id="350" r:id="rId29"/>
    <p:sldId id="297" r:id="rId30"/>
    <p:sldId id="303" r:id="rId31"/>
    <p:sldId id="338" r:id="rId32"/>
    <p:sldId id="351" r:id="rId33"/>
    <p:sldId id="359" r:id="rId34"/>
    <p:sldId id="352" r:id="rId35"/>
    <p:sldId id="310" r:id="rId36"/>
    <p:sldId id="309" r:id="rId37"/>
    <p:sldId id="308" r:id="rId38"/>
    <p:sldId id="327" r:id="rId39"/>
    <p:sldId id="357" r:id="rId40"/>
    <p:sldId id="358" r:id="rId41"/>
    <p:sldId id="305" r:id="rId42"/>
    <p:sldId id="304" r:id="rId4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6ED4"/>
    <a:srgbClr val="4A206A"/>
    <a:srgbClr val="411C72"/>
    <a:srgbClr val="BA8CDC"/>
    <a:srgbClr val="E5F7FB"/>
    <a:srgbClr val="3B754D"/>
    <a:srgbClr val="B8E08C"/>
    <a:srgbClr val="FFB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660"/>
  </p:normalViewPr>
  <p:slideViewPr>
    <p:cSldViewPr>
      <p:cViewPr varScale="1">
        <p:scale>
          <a:sx n="83" d="100"/>
          <a:sy n="83" d="100"/>
        </p:scale>
        <p:origin x="156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hitsu\Desktop\реферат\MainSla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098692"/>
      </p:ext>
    </p:extLst>
  </p:cSld>
  <p:clrMapOvr>
    <a:masterClrMapping/>
  </p:clrMapOvr>
  <p:transition spd="slow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C0AC78-03BD-4B41-BB6F-AFEA5BA380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9070304"/>
      </p:ext>
    </p:extLst>
  </p:cSld>
  <p:clrMapOvr>
    <a:masterClrMapping/>
  </p:clrMapOvr>
  <p:transition spd="slow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B1714A2-ACE9-48EC-895E-D6F75983E1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4977187"/>
      </p:ext>
    </p:extLst>
  </p:cSld>
  <p:clrMapOvr>
    <a:masterClrMapping/>
  </p:clrMapOvr>
  <p:transition spd="slow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8D63A-0D2E-4E74-A36A-36195DF47F57}" type="datetimeFigureOut">
              <a:rPr lang="en-US"/>
              <a:pPr>
                <a:defRPr/>
              </a:pPr>
              <a:t>10/13/2021</a:t>
            </a:fld>
            <a:endParaRPr 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06EE5-0646-44B3-844B-F43503251F5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89725186"/>
      </p:ext>
    </p:extLst>
  </p:cSld>
  <p:clrMapOvr>
    <a:masterClrMapping/>
  </p:clrMapOvr>
  <p:transition spd="slow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9D226-8599-4A46-9371-92B9EF14A917}" type="datetimeFigureOut">
              <a:rPr lang="en-US"/>
              <a:pPr>
                <a:defRPr/>
              </a:pPr>
              <a:t>10/13/2021</a:t>
            </a:fld>
            <a:endParaRPr 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DFA8C-2B0A-47D7-A860-D334753FCCD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60586637"/>
      </p:ext>
    </p:extLst>
  </p:cSld>
  <p:clrMapOvr>
    <a:masterClrMapping/>
  </p:clrMapOvr>
  <p:transition spd="slow"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41700-3C2E-4FA5-9992-CD2E11ACA8DF}" type="datetimeFigureOut">
              <a:rPr lang="en-US"/>
              <a:pPr>
                <a:defRPr/>
              </a:pPr>
              <a:t>10/13/2021</a:t>
            </a:fld>
            <a:endParaRPr 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1CCEA-B9AC-4EEB-852F-706F317D0DB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59992865"/>
      </p:ext>
    </p:extLst>
  </p:cSld>
  <p:clrMapOvr>
    <a:masterClrMapping/>
  </p:clrMapOvr>
  <p:transition spd="slow">
    <p:cover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DAC5-B701-4E07-BFA0-872B9FE3BB4F}" type="datetimeFigureOut">
              <a:rPr lang="en-US"/>
              <a:pPr>
                <a:defRPr/>
              </a:pPr>
              <a:t>10/13/2021</a:t>
            </a:fld>
            <a:endParaRPr lang="en-US" dirty="0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C238-99BD-43E7-A617-A5BF209AB02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29100483"/>
      </p:ext>
    </p:extLst>
  </p:cSld>
  <p:clrMapOvr>
    <a:masterClrMapping/>
  </p:clrMapOvr>
  <p:transition spd="slow">
    <p:cover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EC18E-15AF-41D3-9956-A12784F00335}" type="datetimeFigureOut">
              <a:rPr lang="en-US"/>
              <a:pPr>
                <a:defRPr/>
              </a:pPr>
              <a:t>10/13/2021</a:t>
            </a:fld>
            <a:endParaRPr lang="en-US" dirty="0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AE765-33CA-4231-8D60-42089E4C485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24197940"/>
      </p:ext>
    </p:extLst>
  </p:cSld>
  <p:clrMapOvr>
    <a:masterClrMapping/>
  </p:clrMapOvr>
  <p:transition spd="slow">
    <p:cover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50E47-85C1-46A6-B8C5-85E430BEF00C}" type="datetimeFigureOut">
              <a:rPr lang="en-US"/>
              <a:pPr>
                <a:defRPr/>
              </a:pPr>
              <a:t>10/13/2021</a:t>
            </a:fld>
            <a:endParaRPr lang="en-US" dirty="0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CBE97-2722-4BA4-A8D8-67B6406CB67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14175298"/>
      </p:ext>
    </p:extLst>
  </p:cSld>
  <p:clrMapOvr>
    <a:masterClrMapping/>
  </p:clrMapOvr>
  <p:transition spd="slow">
    <p:cover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C591F-3EBC-4707-A947-68BA2FDE49FB}" type="datetimeFigureOut">
              <a:rPr lang="en-US"/>
              <a:pPr>
                <a:defRPr/>
              </a:pPr>
              <a:t>10/13/2021</a:t>
            </a:fld>
            <a:endParaRPr lang="en-US" dirty="0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7263A-8F78-4296-AA75-339BF38AE0F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3007982"/>
      </p:ext>
    </p:extLst>
  </p:cSld>
  <p:clrMapOvr>
    <a:masterClrMapping/>
  </p:clrMapOvr>
  <p:transition spd="slow">
    <p:cover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B8F2F-CF70-4CD6-A19F-AE5D0EB7ED77}" type="datetimeFigureOut">
              <a:rPr lang="en-US"/>
              <a:pPr>
                <a:defRPr/>
              </a:pPr>
              <a:t>10/13/2021</a:t>
            </a:fld>
            <a:endParaRPr lang="en-US" dirty="0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0F39F-A31E-439B-96EC-E4BC06B1CF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60677153"/>
      </p:ext>
    </p:extLst>
  </p:cSld>
  <p:clrMapOvr>
    <a:masterClrMapping/>
  </p:clrMapOvr>
  <p:transition spd="slow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ACFD94-B76B-4D59-B183-ABF0EBF510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121828"/>
      </p:ext>
    </p:extLst>
  </p:cSld>
  <p:clrMapOvr>
    <a:masterClrMapping/>
  </p:clrMapOvr>
  <p:transition spd="slow">
    <p:cover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32F29-749D-4497-BFE2-B488DCEE0692}" type="datetimeFigureOut">
              <a:rPr lang="en-US"/>
              <a:pPr>
                <a:defRPr/>
              </a:pPr>
              <a:t>10/13/2021</a:t>
            </a:fld>
            <a:endParaRPr lang="en-US" dirty="0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4A943-EB60-4797-9FFE-A0A887896A7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59492477"/>
      </p:ext>
    </p:extLst>
  </p:cSld>
  <p:clrMapOvr>
    <a:masterClrMapping/>
  </p:clrMapOvr>
  <p:transition spd="slow">
    <p:cover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6DE28-9ECE-4175-9B46-F3C83FEA972C}" type="datetimeFigureOut">
              <a:rPr lang="en-US"/>
              <a:pPr>
                <a:defRPr/>
              </a:pPr>
              <a:t>10/13/2021</a:t>
            </a:fld>
            <a:endParaRPr 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BC517-0BAE-49FD-9D7B-79E73786C13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26324632"/>
      </p:ext>
    </p:extLst>
  </p:cSld>
  <p:clrMapOvr>
    <a:masterClrMapping/>
  </p:clrMapOvr>
  <p:transition spd="slow">
    <p:cover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C109-56A1-41B5-83FD-050CCD70D866}" type="datetimeFigureOut">
              <a:rPr lang="en-US"/>
              <a:pPr>
                <a:defRPr/>
              </a:pPr>
              <a:t>10/13/2021</a:t>
            </a:fld>
            <a:endParaRPr 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CE0C8-CD0A-40C9-8031-BAB8A9EF358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61860215"/>
      </p:ext>
    </p:extLst>
  </p:cSld>
  <p:clrMapOvr>
    <a:masterClrMapping/>
  </p:clrMapOvr>
  <p:transition spd="slow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0B3017-09A3-42BC-B4CA-66CD7BEACD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0801686"/>
      </p:ext>
    </p:extLst>
  </p:cSld>
  <p:clrMapOvr>
    <a:masterClrMapping/>
  </p:clrMapOvr>
  <p:transition spd="slow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4039E45-6247-49FB-870B-0880BECD57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0763875"/>
      </p:ext>
    </p:extLst>
  </p:cSld>
  <p:clrMapOvr>
    <a:masterClrMapping/>
  </p:clrMapOvr>
  <p:transition spd="slow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9B6523-C252-4375-B714-32D9DE97C9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2548163"/>
      </p:ext>
    </p:extLst>
  </p:cSld>
  <p:clrMapOvr>
    <a:masterClrMapping/>
  </p:clrMapOvr>
  <p:transition spd="slow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0F2C131-4FD4-4ABB-A23A-51202FB83D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8544810"/>
      </p:ext>
    </p:extLst>
  </p:cSld>
  <p:clrMapOvr>
    <a:masterClrMapping/>
  </p:clrMapOvr>
  <p:transition spd="slow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A000F1-4021-4697-988F-829194AD0C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8978957"/>
      </p:ext>
    </p:extLst>
  </p:cSld>
  <p:clrMapOvr>
    <a:masterClrMapping/>
  </p:clrMapOvr>
  <p:transition spd="slow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9773BC7-613C-43AD-87DE-DE004A0DD3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5058183"/>
      </p:ext>
    </p:extLst>
  </p:cSld>
  <p:clrMapOvr>
    <a:masterClrMapping/>
  </p:clrMapOvr>
  <p:transition spd="slow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769BD01-097A-4575-AFB1-88B823B144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0996129"/>
      </p:ext>
    </p:extLst>
  </p:cSld>
  <p:clrMapOvr>
    <a:masterClrMapping/>
  </p:clrMapOvr>
  <p:transition spd="slow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A86ED4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itsu\Desktop\реферат\SlaidPrin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500063"/>
            <a:ext cx="82296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7" r:id="rId1"/>
    <p:sldLayoutId id="2147485548" r:id="rId2"/>
    <p:sldLayoutId id="2147485549" r:id="rId3"/>
    <p:sldLayoutId id="2147485550" r:id="rId4"/>
    <p:sldLayoutId id="2147485551" r:id="rId5"/>
    <p:sldLayoutId id="2147485552" r:id="rId6"/>
    <p:sldLayoutId id="2147485553" r:id="rId7"/>
    <p:sldLayoutId id="2147485554" r:id="rId8"/>
    <p:sldLayoutId id="2147485555" r:id="rId9"/>
    <p:sldLayoutId id="2147485556" r:id="rId10"/>
    <p:sldLayoutId id="2147485557" r:id="rId11"/>
  </p:sldLayoutIdLst>
  <p:transition spd="slow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86ED4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Зразок заголовка</a:t>
            </a:r>
            <a:endParaRPr lang="ru-RU" altLang="ru-RU" smtClean="0"/>
          </a:p>
        </p:txBody>
      </p:sp>
      <p:sp>
        <p:nvSpPr>
          <p:cNvPr id="2051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Зразок тексту</a:t>
            </a:r>
          </a:p>
          <a:p>
            <a:pPr lvl="1"/>
            <a:r>
              <a:rPr lang="uk-UA" altLang="ru-RU" smtClean="0"/>
              <a:t>Другий рівень</a:t>
            </a:r>
          </a:p>
          <a:p>
            <a:pPr lvl="2"/>
            <a:r>
              <a:rPr lang="uk-UA" altLang="ru-RU" smtClean="0"/>
              <a:t>Третій рівень</a:t>
            </a:r>
          </a:p>
          <a:p>
            <a:pPr lvl="3"/>
            <a:r>
              <a:rPr lang="uk-UA" altLang="ru-RU" smtClean="0"/>
              <a:t>Четвертий рівень</a:t>
            </a:r>
          </a:p>
          <a:p>
            <a:pPr lvl="4"/>
            <a:r>
              <a:rPr lang="uk-UA" altLang="ru-RU" smtClean="0"/>
              <a:t>П'ятий рівень</a:t>
            </a:r>
            <a:endParaRPr lang="ru-RU" altLang="ru-RU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104AB5-F3B3-42C1-8E56-FE4C0BCB3E30}" type="datetimeFigureOut">
              <a:rPr lang="ru-RU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59155F-4132-450D-8CF5-5879A93C4D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8" r:id="rId1"/>
    <p:sldLayoutId id="2147485559" r:id="rId2"/>
    <p:sldLayoutId id="2147485560" r:id="rId3"/>
    <p:sldLayoutId id="2147485561" r:id="rId4"/>
    <p:sldLayoutId id="2147485562" r:id="rId5"/>
    <p:sldLayoutId id="2147485563" r:id="rId6"/>
    <p:sldLayoutId id="2147485564" r:id="rId7"/>
    <p:sldLayoutId id="2147485565" r:id="rId8"/>
    <p:sldLayoutId id="2147485566" r:id="rId9"/>
    <p:sldLayoutId id="2147485567" r:id="rId10"/>
    <p:sldLayoutId id="2147485568" r:id="rId11"/>
  </p:sldLayoutIdLst>
  <p:transition spd="slow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19f/19f0264648459631d8e3f7749149efe4/a738dff3d6628ba7215e4ba24267460f.ppt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hyperlink" Target="https://ds125sar.schoolrm.ru/edu-process/org-ed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youtube.com/channel/UCy8QAtEuhDWweQh8KwMMGcg" TargetMode="Externa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9cf/9cff2f73eb1c2889b87c861e677131fd/Potapova-T.V._-ped.opyt.pd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Прямоугольник 1"/>
          <p:cNvSpPr>
            <a:spLocks noChangeArrowheads="1"/>
          </p:cNvSpPr>
          <p:nvPr/>
        </p:nvSpPr>
        <p:spPr bwMode="auto">
          <a:xfrm>
            <a:off x="611188" y="0"/>
            <a:ext cx="8137525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</a:rPr>
              <a:t>Министерство образования РМ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b="1" i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Потаповой Татьяны Васильевны,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«Детский сад №125 комбинированного вида»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Саранск</a:t>
            </a:r>
          </a:p>
        </p:txBody>
      </p:sp>
      <p:sp>
        <p:nvSpPr>
          <p:cNvPr id="25604" name="Прямоугольник 2"/>
          <p:cNvSpPr>
            <a:spLocks noChangeArrowheads="1"/>
          </p:cNvSpPr>
          <p:nvPr/>
        </p:nvSpPr>
        <p:spPr bwMode="auto">
          <a:xfrm>
            <a:off x="179388" y="2420938"/>
            <a:ext cx="6048375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04.02.1986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г.</a:t>
            </a:r>
            <a:endParaRPr lang="ru-RU" altLang="ru-RU" sz="1800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Окончила: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</a:t>
            </a: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МГПИ им М. Е. Евсевьева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Факультет: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и художественного образования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образование</a:t>
            </a:r>
            <a:endParaRPr lang="ru-RU" altLang="ru-RU" sz="18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бакалавр/магистр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101305 №0090552/101324 №5689444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лет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13.03.2019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altLang="ru-RU" sz="180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altLang="ru-RU" sz="1800">
              <a:solidFill>
                <a:srgbClr val="411C7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605" name="Picture 5" descr="C:\Users\Потаповы\Pictures\img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141538"/>
            <a:ext cx="2738437" cy="4037012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25" y="533400"/>
            <a:ext cx="4362450" cy="6167438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49275"/>
            <a:ext cx="4354513" cy="6151563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Прямоугольник 1"/>
          <p:cNvSpPr>
            <a:spLocks noChangeArrowheads="1"/>
          </p:cNvSpPr>
          <p:nvPr/>
        </p:nvSpPr>
        <p:spPr bwMode="auto">
          <a:xfrm>
            <a:off x="0" y="79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2. Наставничество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3" y="460375"/>
            <a:ext cx="4513262" cy="6380163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477838"/>
            <a:ext cx="4500563" cy="636270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174625"/>
            <a:ext cx="4657725" cy="6583363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539750" y="0"/>
            <a:ext cx="8135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публикаций, включая интернет – публикации</a:t>
            </a:r>
          </a:p>
        </p:txBody>
      </p:sp>
      <p:sp>
        <p:nvSpPr>
          <p:cNvPr id="37892" name="Прямоугольник 4"/>
          <p:cNvSpPr>
            <a:spLocks noChangeArrowheads="1"/>
          </p:cNvSpPr>
          <p:nvPr/>
        </p:nvSpPr>
        <p:spPr bwMode="auto">
          <a:xfrm>
            <a:off x="179388" y="836613"/>
            <a:ext cx="3960812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Интернет-публикации: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 – 2 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24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 – 3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https://upload2.schoolrm.ru/iblock/19f/19f0264648459631d8e3f7749149efe4/a738dff3d6628ba7215e4ba24267460f.pptx</a:t>
            </a:r>
            <a:endParaRPr lang="ru-RU" altLang="ru-RU" sz="18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https://ds125sar.schoolrm.ru/edu-process/org-edu/</a:t>
            </a:r>
            <a:endParaRPr lang="ru-RU" altLang="ru-RU" sz="18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ru-RU" sz="18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https://ds125sar.schoolrm.ru/edu-process/org-edu/</a:t>
            </a:r>
            <a:endParaRPr lang="ru-RU" altLang="ru-RU" sz="18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18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уровень: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 – 1 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18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18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18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1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238" y="461963"/>
            <a:ext cx="4464050" cy="6308725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01613"/>
            <a:ext cx="4562475" cy="6454775"/>
          </a:xfrm>
          <a:prstGeom prst="rect">
            <a:avLst/>
          </a:prstGeom>
          <a:ln w="9525">
            <a:solidFill>
              <a:srgbClr val="A86ED4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207963"/>
            <a:ext cx="4581525" cy="6480175"/>
          </a:xfrm>
          <a:prstGeom prst="rect">
            <a:avLst/>
          </a:prstGeom>
          <a:ln w="9525">
            <a:solidFill>
              <a:srgbClr val="A86ED4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" y="0"/>
            <a:ext cx="4510087" cy="450850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838" y="1484313"/>
            <a:ext cx="5302250" cy="530225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1" name="Прямоугольник 4"/>
          <p:cNvSpPr>
            <a:spLocks noChangeArrowheads="1"/>
          </p:cNvSpPr>
          <p:nvPr/>
        </p:nvSpPr>
        <p:spPr bwMode="auto">
          <a:xfrm>
            <a:off x="-34925" y="4989513"/>
            <a:ext cx="38830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трансляции презентации книги и подведения итогов конкурса можно посмотреть в You Tube </a:t>
            </a:r>
            <a:r>
              <a:rPr lang="ru-RU" altLang="ru-RU" b="1">
                <a:solidFill>
                  <a:srgbClr val="4B6F8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на канале Ассоциации финно-угорских народов России.</a:t>
            </a:r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Прямоугольник 1"/>
          <p:cNvSpPr>
            <a:spLocks noChangeArrowheads="1"/>
          </p:cNvSpPr>
          <p:nvPr/>
        </p:nvSpPr>
        <p:spPr bwMode="auto">
          <a:xfrm>
            <a:off x="323850" y="1196975"/>
            <a:ext cx="51847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 –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Победы и призовые места – 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Победы и призовые места – 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Победы и призовые места – 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4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altLang="ru-RU" sz="2400">
              <a:solidFill>
                <a:srgbClr val="411C7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663" y="304800"/>
            <a:ext cx="4379912" cy="6194425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" y="309563"/>
            <a:ext cx="4387850" cy="6208712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222250"/>
            <a:ext cx="4646613" cy="6602413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525" y="222250"/>
            <a:ext cx="4699000" cy="3313113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788" y="3284538"/>
            <a:ext cx="4757737" cy="3573462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3" y="219075"/>
            <a:ext cx="4251325" cy="612140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96850"/>
            <a:ext cx="4097338" cy="6188075"/>
          </a:xfrm>
          <a:prstGeom prst="rect">
            <a:avLst/>
          </a:prstGeom>
          <a:ln w="9525">
            <a:solidFill>
              <a:srgbClr val="A86ED4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8313" y="0"/>
            <a:ext cx="8351837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altLang="ru-RU" sz="2400" b="1" i="1" dirty="0">
                <a:solidFill>
                  <a:srgbClr val="411C72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опыта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ru-RU" sz="2400" b="1" kern="50" dirty="0">
                <a:solidFill>
                  <a:srgbClr val="411C72"/>
                </a:solidFill>
                <a:latin typeface="Times New Roman"/>
                <a:ea typeface="Andale Sans UI"/>
                <a:cs typeface="Arial" charset="0"/>
              </a:rPr>
              <a:t>Адрес сайта: </a:t>
            </a:r>
            <a:r>
              <a:rPr lang="en-US" sz="2400" b="1" kern="50" dirty="0">
                <a:solidFill>
                  <a:srgbClr val="411C72"/>
                </a:solidFill>
                <a:latin typeface="Times New Roman"/>
                <a:ea typeface="Andale Sans UI"/>
                <a:cs typeface="Arial" charset="0"/>
                <a:hlinkClick r:id="rId3"/>
              </a:rPr>
              <a:t>https://upload2.schoolrm.ru/iblock/9cf/9cff2f73eb1c2889b87c861e677131fd/Potapova-T.V._-ped.opyt.pdf</a:t>
            </a:r>
            <a:endParaRPr lang="ru-RU" sz="2400" b="1" kern="50" dirty="0">
              <a:solidFill>
                <a:srgbClr val="411C72"/>
              </a:solidFill>
              <a:latin typeface="Times New Roman"/>
              <a:ea typeface="Andale Sans UI"/>
              <a:cs typeface="Arial" charset="0"/>
            </a:endParaRPr>
          </a:p>
          <a:p>
            <a:pPr eaLnBrk="1" hangingPunct="1">
              <a:spcAft>
                <a:spcPts val="0"/>
              </a:spcAft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Aft>
                <a:spcPts val="0"/>
              </a:spcAft>
              <a:defRPr/>
            </a:pPr>
            <a:endParaRPr lang="ru-RU" sz="2400" kern="50" dirty="0">
              <a:solidFill>
                <a:prstClr val="black"/>
              </a:solidFill>
              <a:latin typeface="Times New Roman"/>
              <a:ea typeface="Andale Sans UI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1871663"/>
            <a:ext cx="8569325" cy="481965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5. Наличие авторских программ, методических пособий </a:t>
            </a: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Rectangle 1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Выступления на научно-практических конференциях,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семинарах, секциях</a:t>
            </a:r>
            <a:endParaRPr lang="ru-RU" altLang="ru-RU" sz="2400" b="1" i="1">
              <a:solidFill>
                <a:srgbClr val="411C72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988" y="754063"/>
            <a:ext cx="4219575" cy="5965825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75"/>
            <a:ext cx="4303713" cy="608965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88" y="333375"/>
            <a:ext cx="4291012" cy="608965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363" y="427038"/>
            <a:ext cx="4184650" cy="6003925"/>
          </a:xfrm>
          <a:prstGeom prst="rect">
            <a:avLst/>
          </a:prstGeom>
          <a:ln w="9525">
            <a:solidFill>
              <a:srgbClr val="A86ED4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50850"/>
            <a:ext cx="4235450" cy="5980113"/>
          </a:xfrm>
          <a:prstGeom prst="rect">
            <a:avLst/>
          </a:prstGeom>
          <a:ln w="9525">
            <a:solidFill>
              <a:srgbClr val="A86ED4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3" y="333375"/>
            <a:ext cx="4494212" cy="635635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7. Проведение открытых занятий, мастер – классов, мероприятий </a:t>
            </a:r>
            <a:endParaRPr lang="ru-RU" altLang="ru-RU" sz="2400" i="1">
              <a:solidFill>
                <a:srgbClr val="411C7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8" y="844550"/>
            <a:ext cx="4154487" cy="5870575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8" y="260350"/>
            <a:ext cx="4324350" cy="6110288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113" y="260350"/>
            <a:ext cx="4322762" cy="6110288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Прямоугольник 1"/>
          <p:cNvSpPr>
            <a:spLocks noChangeArrowheads="1"/>
          </p:cNvSpPr>
          <p:nvPr/>
        </p:nvSpPr>
        <p:spPr bwMode="auto">
          <a:xfrm>
            <a:off x="0" y="-1588"/>
            <a:ext cx="9144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Общественная активность педагога: участие в экспертных комиссиях, в жюри конкурсов, депутатская деятельность и т.д.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863" y="792163"/>
            <a:ext cx="4200525" cy="5934075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769938"/>
            <a:ext cx="4205288" cy="5942012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88566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508000"/>
            <a:ext cx="4441825" cy="6278563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050" y="508000"/>
            <a:ext cx="4421188" cy="6246813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 деятельности)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413" y="549275"/>
            <a:ext cx="4352925" cy="607695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322263"/>
            <a:ext cx="4464050" cy="6308725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25" y="328613"/>
            <a:ext cx="4467225" cy="6313487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560388"/>
            <a:ext cx="4362450" cy="6230937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60388"/>
            <a:ext cx="4362450" cy="6230937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38" y="130175"/>
            <a:ext cx="4667250" cy="659765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7938"/>
            <a:ext cx="91440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i="1" kern="0" dirty="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 – неблагополучных семей</a:t>
            </a:r>
            <a:endParaRPr lang="ru-RU" kern="0" dirty="0">
              <a:solidFill>
                <a:srgbClr val="411C7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3" y="482600"/>
            <a:ext cx="4464050" cy="6310313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11188" y="2924175"/>
            <a:ext cx="14398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477838"/>
            <a:ext cx="4460875" cy="6303962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611188" y="2924175"/>
            <a:ext cx="14398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Прямоугольник 1"/>
          <p:cNvSpPr>
            <a:spLocks noChangeArrowheads="1"/>
          </p:cNvSpPr>
          <p:nvPr/>
        </p:nvSpPr>
        <p:spPr bwMode="auto">
          <a:xfrm>
            <a:off x="179388" y="0"/>
            <a:ext cx="878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59396" name="Прямоугольник 2"/>
          <p:cNvSpPr>
            <a:spLocks noChangeArrowheads="1"/>
          </p:cNvSpPr>
          <p:nvPr/>
        </p:nvSpPr>
        <p:spPr bwMode="auto">
          <a:xfrm>
            <a:off x="107950" y="1125538"/>
            <a:ext cx="525621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 – 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</a:t>
            </a:r>
            <a:b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Победа и призовые места – </a:t>
            </a:r>
            <a:r>
              <a:rPr lang="en-US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</a:t>
            </a:r>
            <a:b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Победы и призовые места –</a:t>
            </a:r>
            <a:r>
              <a:rPr lang="en-US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Победа и призовые места – 2</a:t>
            </a:r>
            <a:b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>
              <a:solidFill>
                <a:srgbClr val="411C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Победа и призовые места – 1</a:t>
            </a:r>
            <a:endParaRPr lang="ru-RU" altLang="ru-RU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211138"/>
            <a:ext cx="4564063" cy="6450012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211138"/>
            <a:ext cx="4564063" cy="6450012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3" y="239713"/>
            <a:ext cx="4518025" cy="6453187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725" y="244475"/>
            <a:ext cx="4575175" cy="6473825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3" y="188913"/>
            <a:ext cx="4586287" cy="6480175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900" y="188913"/>
            <a:ext cx="4273550" cy="6480175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2018"/>
          <a:stretch/>
        </p:blipFill>
        <p:spPr>
          <a:xfrm>
            <a:off x="250825" y="285750"/>
            <a:ext cx="8713788" cy="628650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8" y="333375"/>
            <a:ext cx="8848725" cy="6256338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3" y="188913"/>
            <a:ext cx="7510462" cy="4706937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724400"/>
            <a:ext cx="7512050" cy="170815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7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5854700"/>
            <a:ext cx="6926262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Прямоугольник 1"/>
          <p:cNvSpPr>
            <a:spLocks noChangeArrowheads="1"/>
          </p:cNvSpPr>
          <p:nvPr/>
        </p:nvSpPr>
        <p:spPr bwMode="auto">
          <a:xfrm>
            <a:off x="395288" y="0"/>
            <a:ext cx="84963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411C72"/>
                </a:solidFill>
                <a:latin typeface="Times New Roman" panose="02020603050405020304" pitchFamily="18" charset="0"/>
              </a:rPr>
              <a:t>14. Награды и поощрения педагога </a:t>
            </a:r>
          </a:p>
        </p:txBody>
      </p:sp>
      <p:pic>
        <p:nvPicPr>
          <p:cNvPr id="6554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469900"/>
            <a:ext cx="4260850" cy="6384925"/>
          </a:xfrm>
          <a:prstGeom prst="rect">
            <a:avLst/>
          </a:prstGeom>
          <a:ln w="9525">
            <a:solidFill>
              <a:srgbClr val="A86ED4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138" y="436563"/>
            <a:ext cx="4522787" cy="6392862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260350"/>
            <a:ext cx="4467225" cy="633730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313" y="260350"/>
            <a:ext cx="4576762" cy="6467475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3" y="314325"/>
            <a:ext cx="4418012" cy="6246813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00" y="314325"/>
            <a:ext cx="4418013" cy="6246813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3" y="207963"/>
            <a:ext cx="4445000" cy="6338887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3" y="188913"/>
            <a:ext cx="4498975" cy="6354762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3375"/>
            <a:ext cx="4406900" cy="6278563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303213"/>
            <a:ext cx="4452938" cy="629285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2" descr="http://ramki-photoshop.ru/fon/svetyj/fon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A86E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8" y="287338"/>
            <a:ext cx="4445000" cy="6283325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3" y="287338"/>
            <a:ext cx="4432300" cy="626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68313" y="5516563"/>
            <a:ext cx="24479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16113"/>
            <a:ext cx="245745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3">
  <a:themeElements>
    <a:clrScheme name="Вестибюль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2829</TotalTime>
  <Words>313</Words>
  <Application>Microsoft Office PowerPoint</Application>
  <PresentationFormat>Экран (4:3)</PresentationFormat>
  <Paragraphs>68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Times New Roman</vt:lpstr>
      <vt:lpstr>Andale Sans UI</vt:lpstr>
      <vt:lpstr>Lucida Sans Unicode</vt:lpstr>
      <vt:lpstr>Symbol</vt:lpstr>
      <vt:lpstr>Shablon</vt:lpstr>
      <vt:lpstr>03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Организация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Пользователь</cp:lastModifiedBy>
  <cp:revision>276</cp:revision>
  <dcterms:created xsi:type="dcterms:W3CDTF">2012-03-04T10:45:14Z</dcterms:created>
  <dcterms:modified xsi:type="dcterms:W3CDTF">2021-10-13T18:25:19Z</dcterms:modified>
</cp:coreProperties>
</file>