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80" r:id="rId4"/>
    <p:sldId id="258" r:id="rId5"/>
    <p:sldId id="266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60" r:id="rId16"/>
    <p:sldId id="277" r:id="rId17"/>
    <p:sldId id="279" r:id="rId18"/>
    <p:sldId id="281" r:id="rId19"/>
    <p:sldId id="278" r:id="rId20"/>
    <p:sldId id="26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94" autoAdjust="0"/>
  </p:normalViewPr>
  <p:slideViewPr>
    <p:cSldViewPr>
      <p:cViewPr>
        <p:scale>
          <a:sx n="75" d="100"/>
          <a:sy n="75" d="100"/>
        </p:scale>
        <p:origin x="-360" y="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C388-4672-4DBB-8CBE-57073616CB1C}" type="datetimeFigureOut">
              <a:rPr lang="ru-RU" smtClean="0"/>
              <a:pPr/>
              <a:t>22.10.2016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589D-0079-4BE6-A9AF-372FAA51F8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C388-4672-4DBB-8CBE-57073616CB1C}" type="datetimeFigureOut">
              <a:rPr lang="ru-RU" smtClean="0"/>
              <a:pPr/>
              <a:t>22.10.2016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589D-0079-4BE6-A9AF-372FAA51F8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C388-4672-4DBB-8CBE-57073616CB1C}" type="datetimeFigureOut">
              <a:rPr lang="ru-RU" smtClean="0"/>
              <a:pPr/>
              <a:t>22.10.2016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589D-0079-4BE6-A9AF-372FAA51F8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C388-4672-4DBB-8CBE-57073616CB1C}" type="datetimeFigureOut">
              <a:rPr lang="ru-RU" smtClean="0"/>
              <a:pPr/>
              <a:t>22.10.2016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589D-0079-4BE6-A9AF-372FAA51F8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C388-4672-4DBB-8CBE-57073616CB1C}" type="datetimeFigureOut">
              <a:rPr lang="ru-RU" smtClean="0"/>
              <a:pPr/>
              <a:t>22.10.2016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589D-0079-4BE6-A9AF-372FAA51F8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C388-4672-4DBB-8CBE-57073616CB1C}" type="datetimeFigureOut">
              <a:rPr lang="ru-RU" smtClean="0"/>
              <a:pPr/>
              <a:t>22.10.2016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589D-0079-4BE6-A9AF-372FAA51F8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C388-4672-4DBB-8CBE-57073616CB1C}" type="datetimeFigureOut">
              <a:rPr lang="ru-RU" smtClean="0"/>
              <a:pPr/>
              <a:t>22.10.2016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589D-0079-4BE6-A9AF-372FAA51F8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C388-4672-4DBB-8CBE-57073616CB1C}" type="datetimeFigureOut">
              <a:rPr lang="ru-RU" smtClean="0"/>
              <a:pPr/>
              <a:t>22.10.2016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589D-0079-4BE6-A9AF-372FAA51F8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C388-4672-4DBB-8CBE-57073616CB1C}" type="datetimeFigureOut">
              <a:rPr lang="ru-RU" smtClean="0"/>
              <a:pPr/>
              <a:t>22.10.2016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589D-0079-4BE6-A9AF-372FAA51F8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C388-4672-4DBB-8CBE-57073616CB1C}" type="datetimeFigureOut">
              <a:rPr lang="ru-RU" smtClean="0"/>
              <a:pPr/>
              <a:t>22.10.2016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589D-0079-4BE6-A9AF-372FAA51F8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C388-4672-4DBB-8CBE-57073616CB1C}" type="datetimeFigureOut">
              <a:rPr lang="ru-RU" smtClean="0"/>
              <a:pPr/>
              <a:t>22.10.2016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589D-0079-4BE6-A9AF-372FAA51F8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FC388-4672-4DBB-8CBE-57073616CB1C}" type="datetimeFigureOut">
              <a:rPr lang="ru-RU" smtClean="0"/>
              <a:pPr/>
              <a:t>22.10.2016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9589D-0079-4BE6-A9AF-372FAA51F87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5154908_large_ROS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Витамины </a:t>
            </a:r>
          </a:p>
          <a:p>
            <a:pPr algn="ctr"/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из кладовой природы – грибы</a:t>
            </a:r>
          </a:p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Проект во второй младшей группе</a:t>
            </a:r>
            <a:endParaRPr 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589240"/>
            <a:ext cx="2303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воспитатели</a:t>
            </a:r>
          </a:p>
          <a:p>
            <a:pPr algn="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Сулеева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Г.Н.</a:t>
            </a:r>
          </a:p>
          <a:p>
            <a:pPr algn="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Кондратьева Н.Ю.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-3608" y="0"/>
            <a:ext cx="915121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2" y="548680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речевое развитие «Сочиняем сказку»</a:t>
            </a:r>
          </a:p>
        </p:txBody>
      </p:sp>
      <p:pic>
        <p:nvPicPr>
          <p:cNvPr id="6" name="Рисунок 5" descr="IMG_20161006_160140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2915816" y="1772816"/>
            <a:ext cx="5978205" cy="335699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5" name="Рисунок 4" descr="IMG_20161006_155842.jpg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 l="7476" t="8078" r="27163"/>
          <a:stretch>
            <a:fillRect/>
          </a:stretch>
        </p:blipFill>
        <p:spPr>
          <a:xfrm>
            <a:off x="251520" y="4293096"/>
            <a:ext cx="2952328" cy="233154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7" name="Прямоугольник 6"/>
          <p:cNvSpPr/>
          <p:nvPr/>
        </p:nvSpPr>
        <p:spPr>
          <a:xfrm>
            <a:off x="971600" y="3212976"/>
            <a:ext cx="1494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6.10.2016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5121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3648" y="1484784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познание «Идём в лес за грибами»</a:t>
            </a:r>
          </a:p>
        </p:txBody>
      </p:sp>
      <p:pic>
        <p:nvPicPr>
          <p:cNvPr id="7" name="Рисунок 6" descr="IMG_20161005_114509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1115616" y="2276872"/>
            <a:ext cx="7822239" cy="4392488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1" name="Прямоугольник 10"/>
          <p:cNvSpPr/>
          <p:nvPr/>
        </p:nvSpPr>
        <p:spPr>
          <a:xfrm>
            <a:off x="6432733" y="1052736"/>
            <a:ext cx="1494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7.10.2016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5121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2" y="1124744"/>
            <a:ext cx="7200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дидактические игры: «Съедобный – несъедобный», «Четвёртый лишний», «Найди гриб», «Лабиринт – помоги», «Найди 8 отличий», «Один – много», «Кто потерял гриб?»</a:t>
            </a:r>
          </a:p>
        </p:txBody>
      </p:sp>
      <p:pic>
        <p:nvPicPr>
          <p:cNvPr id="5" name="Рисунок 4" descr="IMG_20161017_11350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2699792" y="2564904"/>
            <a:ext cx="3847002" cy="216024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Рисунок 5" descr="IMG_20161019_11333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5322" r="12443"/>
          <a:stretch>
            <a:fillRect/>
          </a:stretch>
        </p:blipFill>
        <p:spPr>
          <a:xfrm>
            <a:off x="6588223" y="2852936"/>
            <a:ext cx="2468893" cy="191928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7" name="Рисунок 6" descr="IMG_20161019_113548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rcRect l="11496" r="12630"/>
          <a:stretch>
            <a:fillRect/>
          </a:stretch>
        </p:blipFill>
        <p:spPr>
          <a:xfrm>
            <a:off x="6444208" y="4797152"/>
            <a:ext cx="2570858" cy="190266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" name="Рисунок 7" descr="IMG_20161019_113721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12020" r="13616"/>
          <a:stretch>
            <a:fillRect/>
          </a:stretch>
        </p:blipFill>
        <p:spPr>
          <a:xfrm>
            <a:off x="179512" y="4850051"/>
            <a:ext cx="2376264" cy="1794375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Рисунок 8" descr="IMG_20161019_113756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4707" r="17633"/>
          <a:stretch>
            <a:fillRect/>
          </a:stretch>
        </p:blipFill>
        <p:spPr>
          <a:xfrm>
            <a:off x="179512" y="2996952"/>
            <a:ext cx="2475850" cy="1790221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0" name="Рисунок 9" descr="IMG_20161019_113936.jpg"/>
          <p:cNvPicPr>
            <a:picLocks noChangeAspect="1"/>
          </p:cNvPicPr>
          <p:nvPr/>
        </p:nvPicPr>
        <p:blipFill>
          <a:blip r:embed="rId8" cstate="print">
            <a:lum contrast="30000"/>
          </a:blip>
          <a:srcRect l="29907" r="21154"/>
          <a:stretch>
            <a:fillRect/>
          </a:stretch>
        </p:blipFill>
        <p:spPr>
          <a:xfrm>
            <a:off x="2627784" y="4847928"/>
            <a:ext cx="1587402" cy="182143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1" name="Рисунок 10" descr="IMG_20161019_114011.jpg"/>
          <p:cNvPicPr>
            <a:picLocks noChangeAspect="1"/>
          </p:cNvPicPr>
          <p:nvPr/>
        </p:nvPicPr>
        <p:blipFill>
          <a:blip r:embed="rId9" cstate="print">
            <a:lum contrast="20000"/>
          </a:blip>
          <a:srcRect l="14376" r="23091"/>
          <a:stretch>
            <a:fillRect/>
          </a:stretch>
        </p:blipFill>
        <p:spPr>
          <a:xfrm>
            <a:off x="4355977" y="4851469"/>
            <a:ext cx="2024404" cy="1817891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-3608" y="0"/>
            <a:ext cx="9151211" cy="6858000"/>
          </a:xfrm>
          <a:prstGeom prst="rect">
            <a:avLst/>
          </a:prstGeom>
        </p:spPr>
      </p:pic>
      <p:pic>
        <p:nvPicPr>
          <p:cNvPr id="3" name="Рисунок 2" descr="IMG_20161017_11470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5970" r="11940"/>
          <a:stretch>
            <a:fillRect/>
          </a:stretch>
        </p:blipFill>
        <p:spPr>
          <a:xfrm>
            <a:off x="251519" y="3573016"/>
            <a:ext cx="4486771" cy="306920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5" name="Рисунок 4" descr="IMG_20161017_15595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6553" t="4913" r="8957"/>
          <a:stretch>
            <a:fillRect/>
          </a:stretch>
        </p:blipFill>
        <p:spPr>
          <a:xfrm>
            <a:off x="5004048" y="3809432"/>
            <a:ext cx="3960440" cy="2838871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Рисунок 5" descr="IMG_20161017_114259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4691" t="12152" r="11857" b="5340"/>
          <a:stretch>
            <a:fillRect/>
          </a:stretch>
        </p:blipFill>
        <p:spPr>
          <a:xfrm>
            <a:off x="5004048" y="1124744"/>
            <a:ext cx="3985028" cy="2513633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8" name="TextBox 7"/>
          <p:cNvSpPr txBox="1"/>
          <p:nvPr/>
        </p:nvSpPr>
        <p:spPr>
          <a:xfrm>
            <a:off x="539552" y="1124744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подвижные игры:</a:t>
            </a:r>
          </a:p>
          <a:p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«Кто быстрее под грибок», «У  медведя во бору грибы, ягоды беру», «Собери корзину» </a:t>
            </a:r>
          </a:p>
          <a:p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пальчиковая игра</a:t>
            </a:r>
          </a:p>
          <a:p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«Пошли пальцы по грибы»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51211" cy="6858000"/>
          </a:xfrm>
          <a:prstGeom prst="rect">
            <a:avLst/>
          </a:prstGeom>
        </p:spPr>
      </p:pic>
      <p:pic>
        <p:nvPicPr>
          <p:cNvPr id="3" name="Рисунок 2" descr="IMG_20161017_15540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4195" r="10960"/>
          <a:stretch>
            <a:fillRect/>
          </a:stretch>
        </p:blipFill>
        <p:spPr>
          <a:xfrm>
            <a:off x="4788024" y="3501008"/>
            <a:ext cx="4176464" cy="3133448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TextBox 3"/>
          <p:cNvSpPr txBox="1"/>
          <p:nvPr/>
        </p:nvSpPr>
        <p:spPr>
          <a:xfrm>
            <a:off x="2483768" y="1196752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Экспериментирование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5" name="Рисунок 4" descr="IMG_20161005_164338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rcRect l="17713" r="24013"/>
          <a:stretch>
            <a:fillRect/>
          </a:stretch>
        </p:blipFill>
        <p:spPr>
          <a:xfrm>
            <a:off x="179512" y="2449708"/>
            <a:ext cx="4392488" cy="4232665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6" name="TextBox 5"/>
          <p:cNvSpPr txBox="1"/>
          <p:nvPr/>
        </p:nvSpPr>
        <p:spPr>
          <a:xfrm>
            <a:off x="5652120" y="206084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свежие грибы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0112" y="2780928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сушёные грибы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51211" cy="6858000"/>
          </a:xfrm>
          <a:prstGeom prst="rect">
            <a:avLst/>
          </a:prstGeom>
        </p:spPr>
      </p:pic>
      <p:pic>
        <p:nvPicPr>
          <p:cNvPr id="6" name="Рисунок 5" descr="IMG_20161017_11400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7429"/>
          <a:stretch>
            <a:fillRect/>
          </a:stretch>
        </p:blipFill>
        <p:spPr>
          <a:xfrm>
            <a:off x="179512" y="3933056"/>
            <a:ext cx="4486199" cy="272135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5" name="TextBox 4"/>
          <p:cNvSpPr txBox="1"/>
          <p:nvPr/>
        </p:nvSpPr>
        <p:spPr>
          <a:xfrm>
            <a:off x="4788024" y="5085184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беседы: «Грибы и ягоды – дары леса», «Какие грибы и ягоды я знаю», «Если ты оказался один в лесу» </a:t>
            </a:r>
            <a:endParaRPr lang="ru-R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908720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чтение сказок: В.Г.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Сутеева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«Под грибом», В. Катаева «Грибы», В. Даля «Война грибов с ягодами»</a:t>
            </a:r>
            <a:endParaRPr lang="ru-R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8" name="Рисунок 7" descr="IMG_20161019_11454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3252" r="7306"/>
          <a:stretch>
            <a:fillRect/>
          </a:stretch>
        </p:blipFill>
        <p:spPr>
          <a:xfrm>
            <a:off x="4716016" y="2420888"/>
            <a:ext cx="4243658" cy="266429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Рисунок 8" descr="20161019_103632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rcRect l="6122" t="21769"/>
          <a:stretch>
            <a:fillRect/>
          </a:stretch>
        </p:blipFill>
        <p:spPr>
          <a:xfrm>
            <a:off x="1259632" y="1772816"/>
            <a:ext cx="3312368" cy="207023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0" name="Прямоугольник 9"/>
          <p:cNvSpPr/>
          <p:nvPr/>
        </p:nvSpPr>
        <p:spPr>
          <a:xfrm>
            <a:off x="1475656" y="1268760"/>
            <a:ext cx="2977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просмотр мультфильма</a:t>
            </a:r>
            <a:endParaRPr lang="ru-R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-3608" y="0"/>
            <a:ext cx="915121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056" y="2204864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настольно-печатные                             игры</a:t>
            </a: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4869160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работа с шаблонами</a:t>
            </a: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" name="Рисунок 3" descr="IMG_20161017_16593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7500" r="13750"/>
          <a:stretch>
            <a:fillRect/>
          </a:stretch>
        </p:blipFill>
        <p:spPr>
          <a:xfrm>
            <a:off x="179512" y="1340768"/>
            <a:ext cx="4536504" cy="3234821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7" name="Рисунок 6" descr="IMG_20161012_161546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4082" r="4753"/>
          <a:stretch>
            <a:fillRect/>
          </a:stretch>
        </p:blipFill>
        <p:spPr>
          <a:xfrm>
            <a:off x="4067944" y="3645024"/>
            <a:ext cx="4824536" cy="2971707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-7211" y="0"/>
            <a:ext cx="915121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1052736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Привлечение родителей к выставке             «Осенние фантазии»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" name="Рисунок 3" descr="IMG_20161012_14060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3133" r="8066"/>
          <a:stretch>
            <a:fillRect/>
          </a:stretch>
        </p:blipFill>
        <p:spPr>
          <a:xfrm>
            <a:off x="179512" y="2276872"/>
            <a:ext cx="2592288" cy="1847274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5" name="Рисунок 4" descr="IMG_20161012_14132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1216" r="6530"/>
          <a:stretch>
            <a:fillRect/>
          </a:stretch>
        </p:blipFill>
        <p:spPr>
          <a:xfrm>
            <a:off x="2843808" y="4509120"/>
            <a:ext cx="3168352" cy="2163001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Рисунок 5" descr="IMG_20161012_14141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21242" r="18574"/>
          <a:stretch>
            <a:fillRect/>
          </a:stretch>
        </p:blipFill>
        <p:spPr>
          <a:xfrm>
            <a:off x="179512" y="4293096"/>
            <a:ext cx="2448272" cy="2284307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7" name="Рисунок 6" descr="IMG_20161013_172350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23766" r="24742"/>
          <a:stretch>
            <a:fillRect/>
          </a:stretch>
        </p:blipFill>
        <p:spPr>
          <a:xfrm>
            <a:off x="7020272" y="2132856"/>
            <a:ext cx="1872208" cy="204169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" name="Рисунок 7" descr="IMG_20161017_132122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15931" r="15034"/>
          <a:stretch>
            <a:fillRect/>
          </a:stretch>
        </p:blipFill>
        <p:spPr>
          <a:xfrm>
            <a:off x="6156176" y="4365104"/>
            <a:ext cx="2808312" cy="2284307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Рисунок 8" descr="IMG_20161017_132207.jpg"/>
          <p:cNvPicPr>
            <a:picLocks noChangeAspect="1"/>
          </p:cNvPicPr>
          <p:nvPr/>
        </p:nvPicPr>
        <p:blipFill>
          <a:blip r:embed="rId8" cstate="print">
            <a:lum contrast="40000"/>
          </a:blip>
          <a:srcRect l="3390" t="15092" r="3390"/>
          <a:stretch>
            <a:fillRect/>
          </a:stretch>
        </p:blipFill>
        <p:spPr>
          <a:xfrm>
            <a:off x="2915816" y="2132856"/>
            <a:ext cx="3960440" cy="2025641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51211" cy="6858000"/>
          </a:xfrm>
          <a:prstGeom prst="rect">
            <a:avLst/>
          </a:prstGeom>
        </p:spPr>
      </p:pic>
      <p:pic>
        <p:nvPicPr>
          <p:cNvPr id="4" name="Рисунок 3" descr="IMG_20161019_130134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l="13776" r="14563"/>
          <a:stretch>
            <a:fillRect/>
          </a:stretch>
        </p:blipFill>
        <p:spPr>
          <a:xfrm>
            <a:off x="1231580" y="1412776"/>
            <a:ext cx="3124396" cy="244827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5" name="Рисунок 4" descr="IMG_20161019_17283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9051" r="5113"/>
          <a:stretch>
            <a:fillRect/>
          </a:stretch>
        </p:blipFill>
        <p:spPr>
          <a:xfrm>
            <a:off x="179512" y="3933056"/>
            <a:ext cx="4176464" cy="273223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Рисунок 5" descr="IMG_20161019_173408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rcRect t="12201" b="8001"/>
          <a:stretch>
            <a:fillRect/>
          </a:stretch>
        </p:blipFill>
        <p:spPr>
          <a:xfrm>
            <a:off x="4427984" y="3212976"/>
            <a:ext cx="2448272" cy="3479181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" name="Рисунок 2" descr="IMG_20161019_130100.jpg"/>
          <p:cNvPicPr>
            <a:picLocks noChangeAspect="1"/>
          </p:cNvPicPr>
          <p:nvPr/>
        </p:nvPicPr>
        <p:blipFill>
          <a:blip r:embed="rId6" cstate="print">
            <a:lum contrast="30000"/>
          </a:blip>
          <a:srcRect t="14300" b="16401"/>
          <a:stretch>
            <a:fillRect/>
          </a:stretch>
        </p:blipFill>
        <p:spPr>
          <a:xfrm>
            <a:off x="6948264" y="3805896"/>
            <a:ext cx="2051720" cy="253201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7" name="Рисунок 6" descr="IMG_20161021_062107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tretch>
            <a:fillRect/>
          </a:stretch>
        </p:blipFill>
        <p:spPr>
          <a:xfrm>
            <a:off x="4571999" y="1268760"/>
            <a:ext cx="3244291" cy="1821794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5121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1840" y="1340768"/>
            <a:ext cx="3261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Итоги проекта:</a:t>
            </a:r>
          </a:p>
        </p:txBody>
      </p:sp>
      <p:pic>
        <p:nvPicPr>
          <p:cNvPr id="6" name="Рисунок 5" descr="fdb56544.pn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6147048" y="3861048"/>
            <a:ext cx="2996952" cy="29969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1640" y="1988840"/>
            <a:ext cx="69847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Дети узнали, что есть съедобные и несъедобные грибы и как их различить.</a:t>
            </a:r>
          </a:p>
          <a:p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Познакомились со строением грибов, что их можно различать по цвету, составу.</a:t>
            </a:r>
          </a:p>
          <a:p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На примере моделирование «грибной полянки» узнали о разнообразии грибов.</a:t>
            </a:r>
          </a:p>
          <a:p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Дети в процессе всего проекта расширили свой словарный запас.</a:t>
            </a:r>
          </a:p>
          <a:p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Дети были приобщены к природе и у них сформировалось бережное отношение к ней.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-7211" y="0"/>
            <a:ext cx="915121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5696" y="12687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196752"/>
            <a:ext cx="720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Вид проекта: познавательный, творческий</a:t>
            </a:r>
          </a:p>
          <a:p>
            <a:endParaRPr lang="ru-RU" sz="28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Продолжительность: с 3 по 7 октября</a:t>
            </a:r>
          </a:p>
          <a:p>
            <a:endParaRPr lang="ru-RU" sz="28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Актуальность реализации проекта: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404664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3573016"/>
            <a:ext cx="6912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Природа дарит нам много красивого, вкусного, полезного. Особенно щедра на подарки осень.  Сколько вкусных фруктов и овощей созревает у людей в огородах, сколько ярких цветов расцветает в садах. Так же не счесть даров, которые дарит природа, не требуя никаких усилий от человека. Это и ягоды, и грибы, и лекарственные травы. Каждый человек должен любить и беречь природу. А прививать любовь к ней нужно с раннего детства.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5154908_large_ROS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548680"/>
            <a:ext cx="55446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5121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1640" y="1196752"/>
            <a:ext cx="70567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  Вот и в детском саду мы постоянно обращаемся к этой проблеме, рассматривая её с детьми со всех возможных сторон. Чтобы у ребёнка возникло желание  беречь и охранять  природу, он должен научиться видеть её красоту и понимать ценность для человека. Не каждый современный родитель ходит со своими детьми в лес. А ведь невозможно познакомиться с природой достаточно близко, не побывав в лесу в разные времена года. Осенний лес необычайно красив. Именно поэтому мы с ребятами взялись реализовать проект «Витамины из кладовой природы». Шагая по ступенькам к финалу проектной деятельности, мы узнаем много нового и интересного о родной природе, познакомимся с различными видами грибов, особенностями их произрастания и полезными свойствами, как для человека, так и для животных, птиц. Совместно с родителями оформим выставку из природного материала «Осенние фантазии».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-3608" y="0"/>
            <a:ext cx="915121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79712" y="1268760"/>
            <a:ext cx="13669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Цели: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5" name="Рисунок 4" descr="0_7ade1_5813635_L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5724128" y="4005064"/>
            <a:ext cx="3286792" cy="28529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608" y="2204864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Расширить представление у детей о лесах родного края в целом и грибах в частности через организацию разных видов деятельности, создать условия для повышения активности участия родителей в жизни детского сада, группы. </a:t>
            </a: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-7211" y="0"/>
            <a:ext cx="915121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79712" y="1268760"/>
            <a:ext cx="35525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Задачи проекта:</a:t>
            </a:r>
          </a:p>
        </p:txBody>
      </p:sp>
      <p:pic>
        <p:nvPicPr>
          <p:cNvPr id="5" name="Рисунок 4" descr="14245288.pn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6372200" y="4337720"/>
            <a:ext cx="2520280" cy="25202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1988840"/>
            <a:ext cx="72008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Воспитательная: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/>
            </a:r>
            <a:b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воспитывать у детей любовь и заботливое отношение  к природе, показать ценность природы и её даров  для каждого человека. </a:t>
            </a:r>
            <a:b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Обучающая:</a:t>
            </a:r>
          </a:p>
          <a:p>
            <a:r>
              <a:rPr lang="ru-RU" sz="20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 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формировать у детей знания о грибах и их видах, о ценности грибов для человека и животных, птиц, расширять знания о лесах родного края, учить разбираться в грибах, проявлять заботу о природе. </a:t>
            </a:r>
            <a:b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Развивающая: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/>
            </a:r>
            <a:b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развивать  любознательность, наблюдательность, развивать творческие способности детей, вовлекать родителей и детей в совместную деятельность. </a:t>
            </a:r>
            <a:endParaRPr lang="ru-R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-3608" y="0"/>
            <a:ext cx="915121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3728" y="1484784"/>
            <a:ext cx="5009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Ожидаемый результат:</a:t>
            </a:r>
          </a:p>
        </p:txBody>
      </p:sp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4637708" y="4869160"/>
            <a:ext cx="4506292" cy="1988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5616" y="2551837"/>
            <a:ext cx="7344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Воспитание бережного отношения к природе,  расширение знаний детей о грибах и их ценности для человека, приобщать родителей и детей к совместной деятельности,  установить с ними доверительные и партнёрские отношения.</a:t>
            </a: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51211" cy="68580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1763688" y="1340768"/>
            <a:ext cx="4536504" cy="5847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аппликация «Грибок»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50851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1412776"/>
            <a:ext cx="1494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3.10.2016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8" name="Рисунок 7" descr="IMG_20161007_133019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1291198" y="2348880"/>
            <a:ext cx="7694002" cy="432048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-3608" y="0"/>
            <a:ext cx="915121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1124744"/>
            <a:ext cx="72362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рисование «Как белочка грибы к</a:t>
            </a:r>
          </a:p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                                  зиме сушила»</a:t>
            </a:r>
          </a:p>
        </p:txBody>
      </p:sp>
      <p:pic>
        <p:nvPicPr>
          <p:cNvPr id="5" name="Рисунок 4" descr="IMG_20161007_134158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1275415" y="2276872"/>
            <a:ext cx="7694005" cy="432048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6" name="Прямоугольник 5"/>
          <p:cNvSpPr/>
          <p:nvPr/>
        </p:nvSpPr>
        <p:spPr>
          <a:xfrm>
            <a:off x="1763688" y="1700808"/>
            <a:ext cx="1494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4.10.2016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5121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1840" y="5949280"/>
            <a:ext cx="63367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</p:txBody>
      </p:sp>
      <p:pic>
        <p:nvPicPr>
          <p:cNvPr id="5" name="Рисунок 4" descr="IMG_20161007_094553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rcRect l="7152" r="7235"/>
          <a:stretch>
            <a:fillRect/>
          </a:stretch>
        </p:blipFill>
        <p:spPr>
          <a:xfrm>
            <a:off x="3563888" y="2492896"/>
            <a:ext cx="5379429" cy="352839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Рисунок 5" descr="IMG_20161007_135934.jpg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 l="22438" r="17713"/>
          <a:stretch>
            <a:fillRect/>
          </a:stretch>
        </p:blipFill>
        <p:spPr>
          <a:xfrm>
            <a:off x="179512" y="3573016"/>
            <a:ext cx="3312368" cy="310785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7" name="Прямоугольник 6"/>
          <p:cNvSpPr/>
          <p:nvPr/>
        </p:nvSpPr>
        <p:spPr>
          <a:xfrm>
            <a:off x="1475656" y="2564904"/>
            <a:ext cx="1494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5.10.2016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9712" y="1196752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лепка «Мы в лесок пойдём,                 </a:t>
            </a:r>
          </a:p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           мы грибок найдём»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361</Words>
  <Application>Microsoft Office PowerPoint</Application>
  <PresentationFormat>Экран (4:3)</PresentationFormat>
  <Paragraphs>57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Галя</dc:creator>
  <cp:lastModifiedBy>Галя</cp:lastModifiedBy>
  <cp:revision>70</cp:revision>
  <dcterms:created xsi:type="dcterms:W3CDTF">2016-10-09T13:34:28Z</dcterms:created>
  <dcterms:modified xsi:type="dcterms:W3CDTF">2016-10-22T08:50:25Z</dcterms:modified>
</cp:coreProperties>
</file>