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2" r:id="rId9"/>
    <p:sldId id="261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Знаменитые люди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п\Desktop\занятие\b11a31fea4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21336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Знаменитые люди России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770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304801"/>
            <a:ext cx="274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нп\Desktop\занятие\Александр Сергеевич Пуш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483781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350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Ильич Чайковский</a:t>
            </a:r>
          </a:p>
        </p:txBody>
      </p:sp>
      <p:pic>
        <p:nvPicPr>
          <p:cNvPr id="9219" name="Picture 3" descr="C:\Users\нп\Desktop\занятие\Пётр Ильич Чайко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4904184" cy="642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304800"/>
            <a:ext cx="4038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Иванович Шишкин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п\Desktop\занятие\Иван Иванович Шиш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4495800" cy="639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4495800"/>
            <a:ext cx="2057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п\Desktop\занятие\0_cfa6e_3bc1df4a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55334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19400" y="2286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Туманное утро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pic>
        <p:nvPicPr>
          <p:cNvPr id="3074" name="Picture 2" descr="C:\Users\нп\Desktop\занятие\0_cfa7e_a85d07c6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686800" cy="5475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2200" y="3048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 в сосновом лесу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pic>
        <p:nvPicPr>
          <p:cNvPr id="4098" name="Picture 2" descr="C:\Users\нп\Desktop\занятие\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07120"/>
            <a:ext cx="8700764" cy="55909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2800" y="304800"/>
            <a:ext cx="191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п\Desktop\занятие\b11a31fea4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7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2514600"/>
            <a:ext cx="5828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п\Desktop\занятие\0008-008-Kotjata-i-schenj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2" name="Picture 4" descr="C:\Users\нп\Desktop\занятие\643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нп\Desktop\занятие\f3da591d9f0fa004860e833a9ba4cc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нп\Desktop\занятие\Владимир Владимирович Путин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5808" y="381000"/>
            <a:ext cx="4586181" cy="609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990600"/>
            <a:ext cx="403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Владимирович Путин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pic>
        <p:nvPicPr>
          <p:cNvPr id="11267" name="Picture 3" descr="C:\Users\нп\Desktop\занятие\Георгий Константинович Жу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"/>
            <a:ext cx="4724400" cy="6400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457200"/>
            <a:ext cx="4038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Маршал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Великой Отечественной войны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Константинович Жуков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нп\Desktop\занятие\Юрий Алексеевич Гагарин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572000" cy="6321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609600"/>
            <a:ext cx="396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</a:p>
          <a:p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8195" name="Picture 3" descr="C:\Users\нп\Desktop\занятие\1kosm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5225"/>
            <a:ext cx="8686800" cy="631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2"/>
          </a:xfrm>
          <a:prstGeom prst="rect">
            <a:avLst/>
          </a:prstGeom>
          <a:noFill/>
        </p:spPr>
      </p:pic>
      <p:pic>
        <p:nvPicPr>
          <p:cNvPr id="6147" name="Picture 3" descr="C:\Users\нп\Desktop\занятие\1336991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408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7171" name="Picture 3" descr="C:\Users\нп\Desktop\занятие\new_horiz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74684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п\Desktop\занятие\643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5474" cy="6858000"/>
          </a:xfrm>
          <a:prstGeom prst="rect">
            <a:avLst/>
          </a:prstGeom>
          <a:noFill/>
        </p:spPr>
      </p:pic>
      <p:pic>
        <p:nvPicPr>
          <p:cNvPr id="5123" name="Picture 3" descr="C:\Users\нп\Desktop\занятие\c9450a067486e9703423df096c4ad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378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</Words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Зн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</dc:title>
  <dc:creator>нп</dc:creator>
  <cp:lastModifiedBy>нп</cp:lastModifiedBy>
  <cp:revision>10</cp:revision>
  <dcterms:created xsi:type="dcterms:W3CDTF">2018-04-02T16:11:58Z</dcterms:created>
  <dcterms:modified xsi:type="dcterms:W3CDTF">2018-04-11T05:04:08Z</dcterms:modified>
</cp:coreProperties>
</file>