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3" r:id="rId3"/>
    <p:sldId id="266" r:id="rId4"/>
    <p:sldId id="267" r:id="rId5"/>
    <p:sldId id="268" r:id="rId6"/>
    <p:sldId id="269" r:id="rId7"/>
    <p:sldId id="271" r:id="rId8"/>
    <p:sldId id="272" r:id="rId9"/>
    <p:sldId id="273" r:id="rId10"/>
    <p:sldId id="274" r:id="rId11"/>
    <p:sldId id="275" r:id="rId12"/>
    <p:sldId id="276" r:id="rId13"/>
  </p:sldIdLst>
  <p:sldSz cx="10799763" cy="7632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04">
          <p15:clr>
            <a:srgbClr val="A4A3A4"/>
          </p15:clr>
        </p15:guide>
        <p15:guide id="2" pos="340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239" autoAdjust="0"/>
  </p:normalViewPr>
  <p:slideViewPr>
    <p:cSldViewPr snapToGrid="0">
      <p:cViewPr varScale="1">
        <p:scale>
          <a:sx n="62" d="100"/>
          <a:sy n="62" d="100"/>
        </p:scale>
        <p:origin x="-1272" y="-90"/>
      </p:cViewPr>
      <p:guideLst>
        <p:guide orient="horz" pos="2404"/>
        <p:guide pos="3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49149"/>
            <a:ext cx="9179799" cy="2657310"/>
          </a:xfrm>
        </p:spPr>
        <p:txBody>
          <a:bodyPr anchor="b"/>
          <a:lstStyle>
            <a:lvl1pPr algn="ctr">
              <a:defRPr sz="66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4008935"/>
            <a:ext cx="8099822" cy="1842802"/>
          </a:xfrm>
        </p:spPr>
        <p:txBody>
          <a:bodyPr/>
          <a:lstStyle>
            <a:lvl1pPr marL="0" indent="0" algn="ctr">
              <a:buNone/>
              <a:defRPr sz="2671"/>
            </a:lvl1pPr>
            <a:lvl2pPr marL="508864" indent="0" algn="ctr">
              <a:buNone/>
              <a:defRPr sz="2226"/>
            </a:lvl2pPr>
            <a:lvl3pPr marL="1017727" indent="0" algn="ctr">
              <a:buNone/>
              <a:defRPr sz="2003"/>
            </a:lvl3pPr>
            <a:lvl4pPr marL="1526591" indent="0" algn="ctr">
              <a:buNone/>
              <a:defRPr sz="1781"/>
            </a:lvl4pPr>
            <a:lvl5pPr marL="2035454" indent="0" algn="ctr">
              <a:buNone/>
              <a:defRPr sz="1781"/>
            </a:lvl5pPr>
            <a:lvl6pPr marL="2544318" indent="0" algn="ctr">
              <a:buNone/>
              <a:defRPr sz="1781"/>
            </a:lvl6pPr>
            <a:lvl7pPr marL="3053182" indent="0" algn="ctr">
              <a:buNone/>
              <a:defRPr sz="1781"/>
            </a:lvl7pPr>
            <a:lvl8pPr marL="3562045" indent="0" algn="ctr">
              <a:buNone/>
              <a:defRPr sz="1781"/>
            </a:lvl8pPr>
            <a:lvl9pPr marL="4070909" indent="0" algn="ctr">
              <a:buNone/>
              <a:defRPr sz="1781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3042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672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406371"/>
            <a:ext cx="2328699" cy="64683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06371"/>
            <a:ext cx="6851100" cy="64683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689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787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902877"/>
            <a:ext cx="9314796" cy="3174991"/>
          </a:xfrm>
        </p:spPr>
        <p:txBody>
          <a:bodyPr anchor="b"/>
          <a:lstStyle>
            <a:lvl1pPr>
              <a:defRPr sz="66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107904"/>
            <a:ext cx="9314796" cy="1669653"/>
          </a:xfrm>
        </p:spPr>
        <p:txBody>
          <a:bodyPr/>
          <a:lstStyle>
            <a:lvl1pPr marL="0" indent="0">
              <a:buNone/>
              <a:defRPr sz="2671">
                <a:solidFill>
                  <a:schemeClr val="tx1"/>
                </a:solidFill>
              </a:defRPr>
            </a:lvl1pPr>
            <a:lvl2pPr marL="508864" indent="0">
              <a:buNone/>
              <a:defRPr sz="2226">
                <a:solidFill>
                  <a:schemeClr val="tx1">
                    <a:tint val="75000"/>
                  </a:schemeClr>
                </a:solidFill>
              </a:defRPr>
            </a:lvl2pPr>
            <a:lvl3pPr marL="1017727" indent="0">
              <a:buNone/>
              <a:defRPr sz="2003">
                <a:solidFill>
                  <a:schemeClr val="tx1">
                    <a:tint val="75000"/>
                  </a:schemeClr>
                </a:solidFill>
              </a:defRPr>
            </a:lvl3pPr>
            <a:lvl4pPr marL="1526591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4pPr>
            <a:lvl5pPr marL="2035454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5pPr>
            <a:lvl6pPr marL="2544318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6pPr>
            <a:lvl7pPr marL="3053182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7pPr>
            <a:lvl8pPr marL="3562045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8pPr>
            <a:lvl9pPr marL="4070909" indent="0">
              <a:buNone/>
              <a:defRPr sz="17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1042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031853"/>
            <a:ext cx="4589899" cy="48428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031853"/>
            <a:ext cx="4589899" cy="48428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5184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06372"/>
            <a:ext cx="9314796" cy="147530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871072"/>
            <a:ext cx="4568805" cy="916984"/>
          </a:xfrm>
        </p:spPr>
        <p:txBody>
          <a:bodyPr anchor="b"/>
          <a:lstStyle>
            <a:lvl1pPr marL="0" indent="0">
              <a:buNone/>
              <a:defRPr sz="2671" b="1"/>
            </a:lvl1pPr>
            <a:lvl2pPr marL="508864" indent="0">
              <a:buNone/>
              <a:defRPr sz="2226" b="1"/>
            </a:lvl2pPr>
            <a:lvl3pPr marL="1017727" indent="0">
              <a:buNone/>
              <a:defRPr sz="2003" b="1"/>
            </a:lvl3pPr>
            <a:lvl4pPr marL="1526591" indent="0">
              <a:buNone/>
              <a:defRPr sz="1781" b="1"/>
            </a:lvl4pPr>
            <a:lvl5pPr marL="2035454" indent="0">
              <a:buNone/>
              <a:defRPr sz="1781" b="1"/>
            </a:lvl5pPr>
            <a:lvl6pPr marL="2544318" indent="0">
              <a:buNone/>
              <a:defRPr sz="1781" b="1"/>
            </a:lvl6pPr>
            <a:lvl7pPr marL="3053182" indent="0">
              <a:buNone/>
              <a:defRPr sz="1781" b="1"/>
            </a:lvl7pPr>
            <a:lvl8pPr marL="3562045" indent="0">
              <a:buNone/>
              <a:defRPr sz="1781" b="1"/>
            </a:lvl8pPr>
            <a:lvl9pPr marL="4070909" indent="0">
              <a:buNone/>
              <a:defRPr sz="178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788056"/>
            <a:ext cx="4568805" cy="41008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71072"/>
            <a:ext cx="4591306" cy="916984"/>
          </a:xfrm>
        </p:spPr>
        <p:txBody>
          <a:bodyPr anchor="b"/>
          <a:lstStyle>
            <a:lvl1pPr marL="0" indent="0">
              <a:buNone/>
              <a:defRPr sz="2671" b="1"/>
            </a:lvl1pPr>
            <a:lvl2pPr marL="508864" indent="0">
              <a:buNone/>
              <a:defRPr sz="2226" b="1"/>
            </a:lvl2pPr>
            <a:lvl3pPr marL="1017727" indent="0">
              <a:buNone/>
              <a:defRPr sz="2003" b="1"/>
            </a:lvl3pPr>
            <a:lvl4pPr marL="1526591" indent="0">
              <a:buNone/>
              <a:defRPr sz="1781" b="1"/>
            </a:lvl4pPr>
            <a:lvl5pPr marL="2035454" indent="0">
              <a:buNone/>
              <a:defRPr sz="1781" b="1"/>
            </a:lvl5pPr>
            <a:lvl6pPr marL="2544318" indent="0">
              <a:buNone/>
              <a:defRPr sz="1781" b="1"/>
            </a:lvl6pPr>
            <a:lvl7pPr marL="3053182" indent="0">
              <a:buNone/>
              <a:defRPr sz="1781" b="1"/>
            </a:lvl7pPr>
            <a:lvl8pPr marL="3562045" indent="0">
              <a:buNone/>
              <a:defRPr sz="1781" b="1"/>
            </a:lvl8pPr>
            <a:lvl9pPr marL="4070909" indent="0">
              <a:buNone/>
              <a:defRPr sz="1781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788056"/>
            <a:ext cx="4591306" cy="410081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2666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854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872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8847"/>
            <a:ext cx="3483205" cy="1780963"/>
          </a:xfrm>
        </p:spPr>
        <p:txBody>
          <a:bodyPr anchor="b"/>
          <a:lstStyle>
            <a:lvl1pPr>
              <a:defRPr sz="35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98969"/>
            <a:ext cx="5467380" cy="5424164"/>
          </a:xfrm>
        </p:spPr>
        <p:txBody>
          <a:bodyPr/>
          <a:lstStyle>
            <a:lvl1pPr>
              <a:defRPr sz="3562"/>
            </a:lvl1pPr>
            <a:lvl2pPr>
              <a:defRPr sz="3116"/>
            </a:lvl2pPr>
            <a:lvl3pPr>
              <a:defRPr sz="2671"/>
            </a:lvl3pPr>
            <a:lvl4pPr>
              <a:defRPr sz="2226"/>
            </a:lvl4pPr>
            <a:lvl5pPr>
              <a:defRPr sz="2226"/>
            </a:lvl5pPr>
            <a:lvl6pPr>
              <a:defRPr sz="2226"/>
            </a:lvl6pPr>
            <a:lvl7pPr>
              <a:defRPr sz="2226"/>
            </a:lvl7pPr>
            <a:lvl8pPr>
              <a:defRPr sz="2226"/>
            </a:lvl8pPr>
            <a:lvl9pPr>
              <a:defRPr sz="222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89810"/>
            <a:ext cx="3483205" cy="4242156"/>
          </a:xfrm>
        </p:spPr>
        <p:txBody>
          <a:bodyPr/>
          <a:lstStyle>
            <a:lvl1pPr marL="0" indent="0">
              <a:buNone/>
              <a:defRPr sz="1781"/>
            </a:lvl1pPr>
            <a:lvl2pPr marL="508864" indent="0">
              <a:buNone/>
              <a:defRPr sz="1558"/>
            </a:lvl2pPr>
            <a:lvl3pPr marL="1017727" indent="0">
              <a:buNone/>
              <a:defRPr sz="1336"/>
            </a:lvl3pPr>
            <a:lvl4pPr marL="1526591" indent="0">
              <a:buNone/>
              <a:defRPr sz="1113"/>
            </a:lvl4pPr>
            <a:lvl5pPr marL="2035454" indent="0">
              <a:buNone/>
              <a:defRPr sz="1113"/>
            </a:lvl5pPr>
            <a:lvl6pPr marL="2544318" indent="0">
              <a:buNone/>
              <a:defRPr sz="1113"/>
            </a:lvl6pPr>
            <a:lvl7pPr marL="3053182" indent="0">
              <a:buNone/>
              <a:defRPr sz="1113"/>
            </a:lvl7pPr>
            <a:lvl8pPr marL="3562045" indent="0">
              <a:buNone/>
              <a:defRPr sz="1113"/>
            </a:lvl8pPr>
            <a:lvl9pPr marL="4070909" indent="0">
              <a:buNone/>
              <a:defRPr sz="11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8007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8847"/>
            <a:ext cx="3483205" cy="1780963"/>
          </a:xfrm>
        </p:spPr>
        <p:txBody>
          <a:bodyPr anchor="b"/>
          <a:lstStyle>
            <a:lvl1pPr>
              <a:defRPr sz="3562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98969"/>
            <a:ext cx="5467380" cy="5424164"/>
          </a:xfrm>
        </p:spPr>
        <p:txBody>
          <a:bodyPr anchor="t"/>
          <a:lstStyle>
            <a:lvl1pPr marL="0" indent="0">
              <a:buNone/>
              <a:defRPr sz="3562"/>
            </a:lvl1pPr>
            <a:lvl2pPr marL="508864" indent="0">
              <a:buNone/>
              <a:defRPr sz="3116"/>
            </a:lvl2pPr>
            <a:lvl3pPr marL="1017727" indent="0">
              <a:buNone/>
              <a:defRPr sz="2671"/>
            </a:lvl3pPr>
            <a:lvl4pPr marL="1526591" indent="0">
              <a:buNone/>
              <a:defRPr sz="2226"/>
            </a:lvl4pPr>
            <a:lvl5pPr marL="2035454" indent="0">
              <a:buNone/>
              <a:defRPr sz="2226"/>
            </a:lvl5pPr>
            <a:lvl6pPr marL="2544318" indent="0">
              <a:buNone/>
              <a:defRPr sz="2226"/>
            </a:lvl6pPr>
            <a:lvl7pPr marL="3053182" indent="0">
              <a:buNone/>
              <a:defRPr sz="2226"/>
            </a:lvl7pPr>
            <a:lvl8pPr marL="3562045" indent="0">
              <a:buNone/>
              <a:defRPr sz="2226"/>
            </a:lvl8pPr>
            <a:lvl9pPr marL="4070909" indent="0">
              <a:buNone/>
              <a:defRPr sz="222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89810"/>
            <a:ext cx="3483205" cy="4242156"/>
          </a:xfrm>
        </p:spPr>
        <p:txBody>
          <a:bodyPr/>
          <a:lstStyle>
            <a:lvl1pPr marL="0" indent="0">
              <a:buNone/>
              <a:defRPr sz="1781"/>
            </a:lvl1pPr>
            <a:lvl2pPr marL="508864" indent="0">
              <a:buNone/>
              <a:defRPr sz="1558"/>
            </a:lvl2pPr>
            <a:lvl3pPr marL="1017727" indent="0">
              <a:buNone/>
              <a:defRPr sz="1336"/>
            </a:lvl3pPr>
            <a:lvl4pPr marL="1526591" indent="0">
              <a:buNone/>
              <a:defRPr sz="1113"/>
            </a:lvl4pPr>
            <a:lvl5pPr marL="2035454" indent="0">
              <a:buNone/>
              <a:defRPr sz="1113"/>
            </a:lvl5pPr>
            <a:lvl6pPr marL="2544318" indent="0">
              <a:buNone/>
              <a:defRPr sz="1113"/>
            </a:lvl6pPr>
            <a:lvl7pPr marL="3053182" indent="0">
              <a:buNone/>
              <a:defRPr sz="1113"/>
            </a:lvl7pPr>
            <a:lvl8pPr marL="3562045" indent="0">
              <a:buNone/>
              <a:defRPr sz="1113"/>
            </a:lvl8pPr>
            <a:lvl9pPr marL="4070909" indent="0">
              <a:buNone/>
              <a:defRPr sz="111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547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06372"/>
            <a:ext cx="9314796" cy="1475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31853"/>
            <a:ext cx="9314796" cy="4842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7074384"/>
            <a:ext cx="2429947" cy="406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E1943A-026D-411D-963A-556931157DEC}" type="datetimeFigureOut">
              <a:rPr lang="ru-RU" smtClean="0"/>
              <a:pPr/>
              <a:t>30.04.2020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074384"/>
            <a:ext cx="3644920" cy="406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7074384"/>
            <a:ext cx="2429947" cy="406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DF03A-9B13-4D7D-9EF4-56DB6BE970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145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17727" rtl="0" eaLnBrk="1" latinLnBrk="0" hangingPunct="1">
        <a:lnSpc>
          <a:spcPct val="90000"/>
        </a:lnSpc>
        <a:spcBef>
          <a:spcPct val="0"/>
        </a:spcBef>
        <a:buNone/>
        <a:defRPr sz="48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432" indent="-254432" algn="l" defTabSz="1017727" rtl="0" eaLnBrk="1" latinLnBrk="0" hangingPunct="1">
        <a:lnSpc>
          <a:spcPct val="90000"/>
        </a:lnSpc>
        <a:spcBef>
          <a:spcPts val="1113"/>
        </a:spcBef>
        <a:buFont typeface="Arial" panose="020B0604020202020204" pitchFamily="34" charset="0"/>
        <a:buChar char="•"/>
        <a:defRPr sz="3116" kern="1200">
          <a:solidFill>
            <a:schemeClr val="tx1"/>
          </a:solidFill>
          <a:latin typeface="+mn-lt"/>
          <a:ea typeface="+mn-ea"/>
          <a:cs typeface="+mn-cs"/>
        </a:defRPr>
      </a:lvl1pPr>
      <a:lvl2pPr marL="763295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671" kern="1200">
          <a:solidFill>
            <a:schemeClr val="tx1"/>
          </a:solidFill>
          <a:latin typeface="+mn-lt"/>
          <a:ea typeface="+mn-ea"/>
          <a:cs typeface="+mn-cs"/>
        </a:defRPr>
      </a:lvl2pPr>
      <a:lvl3pPr marL="1272159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226" kern="1200">
          <a:solidFill>
            <a:schemeClr val="tx1"/>
          </a:solidFill>
          <a:latin typeface="+mn-lt"/>
          <a:ea typeface="+mn-ea"/>
          <a:cs typeface="+mn-cs"/>
        </a:defRPr>
      </a:lvl3pPr>
      <a:lvl4pPr marL="1781023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4pPr>
      <a:lvl5pPr marL="2289886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5pPr>
      <a:lvl6pPr marL="2798750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6pPr>
      <a:lvl7pPr marL="3307613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7pPr>
      <a:lvl8pPr marL="3816477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8pPr>
      <a:lvl9pPr marL="4325341" indent="-254432" algn="l" defTabSz="1017727" rtl="0" eaLnBrk="1" latinLnBrk="0" hangingPunct="1">
        <a:lnSpc>
          <a:spcPct val="90000"/>
        </a:lnSpc>
        <a:spcBef>
          <a:spcPts val="55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1pPr>
      <a:lvl2pPr marL="508864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1017727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3pPr>
      <a:lvl4pPr marL="1526591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4pPr>
      <a:lvl5pPr marL="2035454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5pPr>
      <a:lvl6pPr marL="2544318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6pPr>
      <a:lvl7pPr marL="3053182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7pPr>
      <a:lvl8pPr marL="3562045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8pPr>
      <a:lvl9pPr marL="4070909" algn="l" defTabSz="1017727" rtl="0" eaLnBrk="1" latinLnBrk="0" hangingPunct="1">
        <a:defRPr sz="20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microsoft.com/office/2007/relationships/media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3600" y="-1603600"/>
            <a:ext cx="7632699" cy="10839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52282" y="2009815"/>
            <a:ext cx="7974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дети, уважаемые родители!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 принять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деятельности </a:t>
            </a:r>
            <a:endParaRPr lang="ru-RU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познавательному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детей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«Домик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Зайки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562" y="658050"/>
            <a:ext cx="7212193" cy="10912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88890" y="1615440"/>
            <a:ext cx="4020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00338" y="3855720"/>
            <a:ext cx="5397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034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1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71600" y="1825304"/>
            <a:ext cx="8068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 !!!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уверены, что у вас все отлично получилось. Зайка очень рад, что у него такой красивый и уютный  дом. 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участие!</a:t>
            </a:r>
          </a:p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83" y="3579631"/>
            <a:ext cx="3975652" cy="32684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9279" y="495052"/>
            <a:ext cx="7212193" cy="10912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590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730" y="712694"/>
            <a:ext cx="779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9280" y="628719"/>
            <a:ext cx="7212193" cy="10912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9280" y="2107096"/>
            <a:ext cx="75057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Ваши 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7800" y="1874520"/>
            <a:ext cx="80924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Уважаемые родители, дорогие дети!</a:t>
            </a:r>
            <a:b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Берегите себя и своих близких!</a:t>
            </a:r>
            <a:b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Будьте здоровы! </a:t>
            </a:r>
            <a:endParaRPr lang="ru-RU" sz="3200" b="1" i="1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2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скорой встречи! </a:t>
            </a:r>
          </a:p>
          <a:p>
            <a:pPr algn="ctr">
              <a:buNone/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Мы очень скучаем!!!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317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1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0846" y="692816"/>
            <a:ext cx="6441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Включите приложение и предложите ребенку потанцевать вместе с Зайкой</a:t>
            </a:r>
          </a:p>
        </p:txBody>
      </p:sp>
      <p:pic>
        <p:nvPicPr>
          <p:cNvPr id="3" name="Зайка, попляши. Мульт-песенка, видео песни для детей. Наше всё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48150" y="1785447"/>
            <a:ext cx="7503460" cy="44224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59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2965" y="1668749"/>
            <a:ext cx="78363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и оборудование:</a:t>
            </a:r>
            <a:endParaRPr lang="ru-RU" sz="24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2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онструктор ЛЕГО;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Зайка;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мелкие игрушки для обыгрывания постройки.</a:t>
            </a:r>
            <a:endParaRPr lang="ru-RU" sz="2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41" y="3337498"/>
            <a:ext cx="3119718" cy="3477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6207" y="484094"/>
            <a:ext cx="7212193" cy="11846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53" y="4760259"/>
            <a:ext cx="1882588" cy="20547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164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8588" y="524435"/>
            <a:ext cx="183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endParaRPr lang="ru-RU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9175" y="887506"/>
            <a:ext cx="781157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родители, предложите ребенку поиграть. Загадайте им загадку: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Растут на макушке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Длинненькие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ушки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Он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и мальчишка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 трусишка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Ну-ка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угадай ка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Как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зовется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 (Зайка)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46" y="3697942"/>
            <a:ext cx="4867835" cy="343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688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911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3647" y="596348"/>
            <a:ext cx="75034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Родители: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Это Зайка. Только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он,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почему-то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грустный».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Плачет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на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полянке,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По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тоскует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маме.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Он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бабочкой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погнался,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Заблудился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потерялся.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Не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найдет теперь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домой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Он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тропы в глуши лесной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36" y="3150892"/>
            <a:ext cx="5378824" cy="3908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744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52283" y="632012"/>
            <a:ext cx="79068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Родители: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Что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делать? Надо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вернуться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домой. 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Поможем?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тобой подумаем каким должен быть домик Зайки?</a:t>
            </a:r>
          </a:p>
          <a:p>
            <a:pPr lvl="0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(примерный ответ ребенка: красивый, теплый, уютный и т.д.)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Tx/>
              <a:buChar char="-"/>
            </a:pP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чего состоит домик? (попросите ребенка показать и назвать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дома: стены, окна, крыша, дверь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85247"/>
            <a:ext cx="5029199" cy="3961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3850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6753" y="645459"/>
            <a:ext cx="76379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рассмотрите с ребенком варианты построек домиков на образцах и выясните, какой домик ему нравится больше. Покажите как нужно его строить. Можете придумать с ребенком свой вариант постройки.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21" y="2150896"/>
            <a:ext cx="3008067" cy="23269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30" y="2150896"/>
            <a:ext cx="3173506" cy="23269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7" y="4659869"/>
            <a:ext cx="2918012" cy="2251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03612" y="2222306"/>
            <a:ext cx="247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6024282" y="2425360"/>
            <a:ext cx="44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020671" y="465268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9666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176" y="2124635"/>
            <a:ext cx="78799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Предложите ребенку приступить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постройке.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ходу конструирования задайте ему вопросы: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кого ты строишь дом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Какого цвета 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Какую часть дома ты строишь?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того, как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с ребенком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минуты поиграли с конструктором, похвалите его, предложите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отдохнуть и проведите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 «Зайка серенький сидит». Она хорошо знакома детям.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Эту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 можно найти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занятии  музыкального  руководителя,  которое мы вам присылали.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8972" y="756110"/>
            <a:ext cx="7212193" cy="12609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39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1" y="-1583532"/>
            <a:ext cx="7632699" cy="107997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92624" y="1559860"/>
            <a:ext cx="7853083" cy="541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серенький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сидит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ушами шевелит.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вот так            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руками ушки на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голове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ушами шевелит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ими шевелят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сидеть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лапочки погреть.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вот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лапочки погреть.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(Хлопают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ладоши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Зайке холодно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стоять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зайке поскакать. </a:t>
            </a:r>
            <a:endParaRPr lang="ru-RU" sz="20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вот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 зайке поскакать.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(Прыгают как зайчики)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Волк зайчишку испугал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Зайка прыг и убежал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(Убегают к своим домикам)</a:t>
            </a:r>
          </a:p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игры похвалите детей, спросите, понравилось ли им играть.  Затем продолжайте конструировать. Сопровождайте игру беседой и не забывайте хвалить ребенка.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8764" y="41879"/>
            <a:ext cx="6589059" cy="776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7906" y="860613"/>
            <a:ext cx="1909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881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3533" y="-1583532"/>
            <a:ext cx="7632699" cy="107997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730" y="766481"/>
            <a:ext cx="783963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работы не торопитесь разобрать постройку и убрать конструктор на место.  Обратите внимание ребенка на домик. Еще раз спросите, для кого его построили. Не забудьте похвалить малыша и предложите обыграть ее, используя  Зайку и другие мелкие игрушки, которые имеются у вас дома.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свободное время почитайте детям сказку «Заюшкина избушка».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93" y="3049419"/>
            <a:ext cx="3550025" cy="3499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935" y="3049419"/>
            <a:ext cx="3637430" cy="3499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7085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1370</TotalTime>
  <Words>329</Words>
  <Application>Microsoft Office PowerPoint</Application>
  <PresentationFormat>Произвольный</PresentationFormat>
  <Paragraphs>77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user</cp:lastModifiedBy>
  <cp:revision>68</cp:revision>
  <dcterms:created xsi:type="dcterms:W3CDTF">2020-04-24T14:21:43Z</dcterms:created>
  <dcterms:modified xsi:type="dcterms:W3CDTF">2020-04-30T18:47:21Z</dcterms:modified>
</cp:coreProperties>
</file>