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7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722655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41" y="37351"/>
            <a:ext cx="7992888" cy="159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1" y="2967335"/>
            <a:ext cx="8784977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 по </a:t>
            </a:r>
            <a:r>
              <a:rPr lang="ru-RU" sz="28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Познавательно-исследовательской деятельности 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«Выращивание КРИСТАЛЛОВ. ЕЛОЧКА»</a:t>
            </a:r>
          </a:p>
          <a:p>
            <a:pPr algn="ctr"/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Подготовила и провела : </a:t>
            </a:r>
          </a:p>
          <a:p>
            <a:pPr algn="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Воспитатель</a:t>
            </a:r>
          </a:p>
          <a:p>
            <a:pPr algn="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высшей квалификационной категории Тимошкина Ю.А.</a:t>
            </a:r>
          </a:p>
          <a:p>
            <a:pPr algn="r"/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Саранск 2020  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002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6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188641"/>
            <a:ext cx="7611184" cy="1656183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Выращивание кристаллов воспитанниками подготовительной группы</a:t>
            </a:r>
            <a:endParaRPr lang="ru-RU" sz="3600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59985"/>
            <a:ext cx="8568952" cy="372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2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1916832"/>
            <a:ext cx="6192688" cy="4104456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Оборудование:</a:t>
            </a:r>
            <a:r>
              <a:rPr lang="ru-RU" sz="3600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</a:br>
            <a:r>
              <a:rPr lang="ru-RU" sz="3600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1. Инструкция</a:t>
            </a:r>
            <a:br>
              <a:rPr lang="ru-RU" sz="3600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</a:br>
            <a:r>
              <a:rPr lang="ru-RU" sz="3600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2. Картонная заготовка дерева</a:t>
            </a:r>
            <a:br>
              <a:rPr lang="ru-RU" sz="3600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</a:br>
            <a:r>
              <a:rPr lang="ru-RU" sz="3600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3. Жидкость для выращивания кристалла</a:t>
            </a:r>
            <a:br>
              <a:rPr lang="ru-RU" sz="3600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</a:br>
            <a:r>
              <a:rPr lang="ru-RU" sz="3600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4. Емкость</a:t>
            </a:r>
            <a:endParaRPr lang="ru-RU" sz="3600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920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496944" cy="475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6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692696"/>
            <a:ext cx="3362712" cy="5832648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Ход действия исследования:</a:t>
            </a:r>
            <a:br>
              <a:rPr lang="ru-RU" sz="2400" b="1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</a:b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1. Подготовить место для эксперимента, одеть перчатки.</a:t>
            </a:r>
            <a:br>
              <a:rPr lang="ru-RU" sz="2400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</a:b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2. В емкость налить жидкость из пакета</a:t>
            </a:r>
            <a:br>
              <a:rPr lang="ru-RU" sz="2400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</a:b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3. Собрать конструкцию «дерева» из картонных половин.</a:t>
            </a:r>
            <a:br>
              <a:rPr lang="ru-RU" sz="2400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</a:b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4. Установить конструкцию в емкость с жидкостью.</a:t>
            </a:r>
            <a:br>
              <a:rPr lang="ru-RU" sz="2400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</a:b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5. Наблюдать и фиксировать результаты.</a:t>
            </a:r>
            <a:endParaRPr lang="ru-RU" sz="2400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658686"/>
            <a:ext cx="4005448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4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55976" y="908720"/>
            <a:ext cx="4536504" cy="3096344"/>
          </a:xfrm>
        </p:spPr>
        <p:txBody>
          <a:bodyPr/>
          <a:lstStyle/>
          <a:p>
            <a:pPr algn="just"/>
            <a:r>
              <a:rPr lang="ru-RU" sz="3600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В первые минуты эксперимента фиксируем намокание картонной заготовки</a:t>
            </a:r>
            <a:endParaRPr lang="ru-RU" sz="3600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5"/>
            <a:ext cx="3888432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5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55976" y="260648"/>
            <a:ext cx="4464496" cy="4464496"/>
          </a:xfrm>
        </p:spPr>
        <p:txBody>
          <a:bodyPr/>
          <a:lstStyle/>
          <a:p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Спустя 2 часа, когда вся жидкость впиталась в заготовку, наблюдаем незначительный рост кристаллов на дереве </a:t>
            </a:r>
            <a:endParaRPr lang="ru-RU" sz="36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76672"/>
            <a:ext cx="3960439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2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39952" y="620688"/>
            <a:ext cx="4680520" cy="5544616"/>
          </a:xfrm>
        </p:spPr>
        <p:txBody>
          <a:bodyPr/>
          <a:lstStyle/>
          <a:p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По итогу экспериментирования, сделали выводы: на вторые сутки дерево полностью покрылось кристаллами, образовав густую крону</a:t>
            </a:r>
            <a:endParaRPr lang="ru-RU" sz="4000" dirty="0">
              <a:solidFill>
                <a:schemeClr val="bg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3816424" cy="479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5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15"/>
            <a:ext cx="9144000" cy="684858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1916832"/>
            <a:ext cx="7277432" cy="39604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Цель проекта: 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изучение «мира кристаллов» и способов их выращивания»</a:t>
            </a:r>
            <a:br>
              <a:rPr lang="ru-RU" sz="22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Задачи проекта 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: способствовать познавательно- исследовательской активности детей, обогащать их представления об объектах неживой природы, учить выделять особенности предметов на основе способов сенсорного исследования, сравнения и элементарного анализа.</a:t>
            </a:r>
            <a:br>
              <a:rPr lang="ru-RU" sz="22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Узнать факты о кристаллах. Вырастить кристалл.</a:t>
            </a:r>
            <a:br>
              <a:rPr lang="ru-RU" sz="22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Участники проекта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: дети подготовительной группы № 12</a:t>
            </a:r>
            <a:endParaRPr lang="ru-RU" sz="22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023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014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2132856"/>
            <a:ext cx="7543800" cy="1512168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Знакомство с кристаллами</a:t>
            </a:r>
            <a:endParaRPr lang="ru-RU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721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89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24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06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50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00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35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136</TotalTime>
  <Words>216</Words>
  <Application>Microsoft Office PowerPoint</Application>
  <PresentationFormat>Экран (4:3)</PresentationFormat>
  <Paragraphs>16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Times New Roman</vt:lpstr>
      <vt:lpstr>Wingdings</vt:lpstr>
      <vt:lpstr>Базовая</vt:lpstr>
      <vt:lpstr>Презентация PowerPoint</vt:lpstr>
      <vt:lpstr>Цель проекта: изучение «мира кристаллов» и способов их выращивания» Задачи проекта : способствовать познавательно- исследовательской активности детей, обогащать их представления об объектах неживой природы, учить выделять особенности предметов на основе способов сенсорного исследования, сравнения и элементарного анализа. Узнать факты о кристаллах. Вырастить кристалл. Участники проекта: дети подготовительной группы № 12</vt:lpstr>
      <vt:lpstr>Знакомство с кристаллами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Выращивание кристаллов воспитанниками подготовительной группы</vt:lpstr>
      <vt:lpstr>Оборудование: 1. Инструкция 2. Картонная заготовка дерева 3. Жидкость для выращивания кристалла 4. Емкость</vt:lpstr>
      <vt:lpstr>Презентация PowerPoint</vt:lpstr>
      <vt:lpstr>Ход действия исследования: 1. Подготовить место для эксперимента, одеть перчатки. 2. В емкость налить жидкость из пакета 3. Собрать конструкцию «дерева» из картонных половин. 4. Установить конструкцию в емкость с жидкостью. 5. Наблюдать и фиксировать результаты.</vt:lpstr>
      <vt:lpstr>В первые минуты эксперимента фиксируем намокание картонной заготовки</vt:lpstr>
      <vt:lpstr>Спустя 2 часа, когда вся жидкость впиталась в заготовку, наблюдаем незначительный рост кристаллов на дереве </vt:lpstr>
      <vt:lpstr>По итогу экспериментирования, сделали выводы: на вторые сутки дерево полностью покрылось кристаллами, образовав густую крону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Пользователь Windows</cp:lastModifiedBy>
  <cp:revision>9</cp:revision>
  <dcterms:created xsi:type="dcterms:W3CDTF">2021-03-23T08:25:12Z</dcterms:created>
  <dcterms:modified xsi:type="dcterms:W3CDTF">2021-03-24T05:54:28Z</dcterms:modified>
</cp:coreProperties>
</file>