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71" r:id="rId14"/>
    <p:sldId id="275" r:id="rId15"/>
    <p:sldId id="280" r:id="rId16"/>
    <p:sldId id="277" r:id="rId17"/>
    <p:sldId id="276" r:id="rId18"/>
    <p:sldId id="281" r:id="rId19"/>
    <p:sldId id="278" r:id="rId20"/>
    <p:sldId id="282" r:id="rId21"/>
    <p:sldId id="279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0000"/>
    <a:srgbClr val="FFF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5.png"/><Relationship Id="rId7" Type="http://schemas.openxmlformats.org/officeDocument/2006/relationships/image" Target="../media/image3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08b65348f732356b81949565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9709" y="0"/>
            <a:ext cx="712429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08b65348f732356b81949565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712429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260648"/>
            <a:ext cx="7037504" cy="1569660"/>
          </a:xfrm>
          <a:prstGeom prst="rect">
            <a:avLst/>
          </a:prstGeom>
          <a:noFill/>
          <a:effectLst>
            <a:outerShdw blurRad="101600" dist="114300" dir="12660000" algn="ctr" rotWithShape="0">
              <a:srgbClr val="580000">
                <a:alpha val="95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Georgia" pitchFamily="18" charset="0"/>
              </a:rPr>
              <a:t>Дети войны</a:t>
            </a:r>
            <a:endParaRPr lang="ru-RU" sz="9600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6" name="Рисунок 5" descr="yunie-zach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916832"/>
            <a:ext cx="4485116" cy="3606033"/>
          </a:xfrm>
          <a:prstGeom prst="rect">
            <a:avLst/>
          </a:prstGeom>
          <a:effectLst>
            <a:outerShdw blurRad="495300" dist="787400" dir="2340000" algn="ctr" rotWithShape="0">
              <a:srgbClr val="FFFDF3">
                <a:alpha val="74000"/>
              </a:srgbClr>
            </a:outerShdw>
          </a:effectLst>
        </p:spPr>
      </p:pic>
      <p:pic>
        <p:nvPicPr>
          <p:cNvPr id="7" name="Рисунок 6" descr="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924944"/>
            <a:ext cx="2479608" cy="3645024"/>
          </a:xfrm>
          <a:prstGeom prst="rect">
            <a:avLst/>
          </a:prstGeom>
          <a:effectLst>
            <a:outerShdw blurRad="749300" dist="698500" dir="2640000" algn="ctr" rotWithShape="0">
              <a:srgbClr val="FFFDF3">
                <a:alpha val="78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969640" y="5734206"/>
            <a:ext cx="6006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МАДОУ «Центр развития ребёнка - детский сад №17»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Выполнили: Афонькина Л. М., Минеева Е. 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014930c003a35f01d0ad32a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40324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75656" y="0"/>
            <a:ext cx="60099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Georgia" pitchFamily="18" charset="0"/>
              </a:rPr>
              <a:t>Лёня Голиков</a:t>
            </a:r>
            <a:endParaRPr lang="ru-RU" sz="6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3136" y="1124744"/>
            <a:ext cx="4511171" cy="378565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Участвовал в 27 боевых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операциях.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Всего им уничтожено: 78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немцев, два железнодорожных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 12 шоссейных мостов, два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фуражных склада и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10 автомашин с боеприпасами.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Сопровождал обоз с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продовольствием (250 подвод)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блокадный Ленинград.</a:t>
            </a:r>
          </a:p>
          <a:p>
            <a:pPr algn="ctr"/>
            <a:endParaRPr lang="ru-RU" sz="2000" b="1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Погиб.</a:t>
            </a: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2" name="Рисунок 11" descr="54dbebe9ccf4f3e45f372082d795015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5805264"/>
            <a:ext cx="834996" cy="872058"/>
          </a:xfrm>
          <a:prstGeom prst="rect">
            <a:avLst/>
          </a:prstGeom>
        </p:spPr>
      </p:pic>
      <p:pic>
        <p:nvPicPr>
          <p:cNvPr id="13" name="Рисунок 12" descr="http--www.cherinfo.ru-u-pages-2014-04-08-ordena-i-medali-mini-1457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5733256"/>
            <a:ext cx="968658" cy="968658"/>
          </a:xfrm>
          <a:prstGeom prst="rect">
            <a:avLst/>
          </a:prstGeom>
        </p:spPr>
      </p:pic>
      <p:pic>
        <p:nvPicPr>
          <p:cNvPr id="14" name="Рисунок 13" descr="0_b7661_6aa14730_orig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5229200"/>
            <a:ext cx="738608" cy="1449967"/>
          </a:xfrm>
          <a:prstGeom prst="rect">
            <a:avLst/>
          </a:prstGeom>
        </p:spPr>
      </p:pic>
      <p:pic>
        <p:nvPicPr>
          <p:cNvPr id="15" name="Рисунок 14" descr="partizanu-otechestvennoj-vojni-1-stepeni-250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5229200"/>
            <a:ext cx="1443285" cy="1443285"/>
          </a:xfrm>
          <a:prstGeom prst="rect">
            <a:avLst/>
          </a:prstGeom>
        </p:spPr>
      </p:pic>
      <p:pic>
        <p:nvPicPr>
          <p:cNvPr id="16" name="Рисунок 15" descr="medal-za-otvagu-250px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5229200"/>
            <a:ext cx="1440160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014930c003a35f01d0ad32a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0"/>
            <a:ext cx="65357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Georgia" pitchFamily="18" charset="0"/>
              </a:rPr>
              <a:t>Зина Портнова</a:t>
            </a:r>
            <a:endParaRPr lang="ru-RU" sz="6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40324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4008" y="1196752"/>
            <a:ext cx="4661854" cy="501675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580000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Работая в немецкой столовой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по указанию подполья </a:t>
            </a:r>
            <a:r>
              <a:rPr lang="ru-RU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отра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-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вила пищу. 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С 1943 года Зина-разведчик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Партизанского отряда.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В декабре 1943 года по доносу 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предателя была арестована. Во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Время одного из допросов Зина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схватила со стола пистолет и в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упор выстрелила в гестаповца.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Вбежавший на выстрел офицер 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был также убит наповал. Зина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пыталась бежать, но фашисты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настигли её…</a:t>
            </a:r>
          </a:p>
          <a:p>
            <a:endParaRPr lang="ru-RU" sz="2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Погибла.</a:t>
            </a:r>
          </a:p>
        </p:txBody>
      </p:sp>
      <p:pic>
        <p:nvPicPr>
          <p:cNvPr id="7" name="Рисунок 6" descr="54dbebe9ccf4f3e45f372082d795015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5445224"/>
            <a:ext cx="1080120" cy="1128062"/>
          </a:xfrm>
          <a:prstGeom prst="rect">
            <a:avLst/>
          </a:prstGeom>
        </p:spPr>
      </p:pic>
      <p:pic>
        <p:nvPicPr>
          <p:cNvPr id="8" name="Рисунок 7" descr="http--www.cherinfo.ru-u-pages-2014-04-08-ordena-i-medali-mini-1457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5445224"/>
            <a:ext cx="1184682" cy="1184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014930c003a35f01d0ad32a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2344" y="37073"/>
            <a:ext cx="49872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Georgia" pitchFamily="18" charset="0"/>
              </a:rPr>
              <a:t>Валя Котик</a:t>
            </a:r>
            <a:endParaRPr lang="ru-RU" sz="6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410445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--www.cherinfo.ru-u-pages-2014-04-08-ordena-i-medali-mini-145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5589240"/>
            <a:ext cx="896650" cy="896650"/>
          </a:xfrm>
          <a:prstGeom prst="rect">
            <a:avLst/>
          </a:prstGeom>
        </p:spPr>
      </p:pic>
      <p:pic>
        <p:nvPicPr>
          <p:cNvPr id="6" name="Рисунок 5" descr="54dbebe9ccf4f3e45f372082d7950155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589240"/>
            <a:ext cx="873277" cy="912038"/>
          </a:xfrm>
          <a:prstGeom prst="rect">
            <a:avLst/>
          </a:prstGeom>
        </p:spPr>
      </p:pic>
      <p:pic>
        <p:nvPicPr>
          <p:cNvPr id="7" name="Рисунок 6" descr="partizanu-otechestvennoj-vojni-1-stepeni-250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5229200"/>
            <a:ext cx="1443285" cy="1443285"/>
          </a:xfrm>
          <a:prstGeom prst="rect">
            <a:avLst/>
          </a:prstGeom>
        </p:spPr>
      </p:pic>
      <p:pic>
        <p:nvPicPr>
          <p:cNvPr id="8" name="Рисунок 7" descr="0_b7661_6aa14730_orig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5229200"/>
            <a:ext cx="738608" cy="14499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27984" y="1052736"/>
            <a:ext cx="4530407" cy="440120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580000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Пионер, которому только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исполнилось четырнадцать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лет, сражался плечом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к плечу со взрослыми, 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освобождая родную землю.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На его счету - шесть вражеских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эшелонов, взорванных на пути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к фронту.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Валя Котик погиб как герой. 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И Родина посмертно удостоила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его званием Героя Советского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Союза.</a:t>
            </a:r>
          </a:p>
          <a:p>
            <a:endParaRPr lang="ru-RU" sz="2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Погиб.</a:t>
            </a: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014930c003a35f01d0ad32a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368681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0"/>
            <a:ext cx="81002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Georgia" pitchFamily="18" charset="0"/>
              </a:rPr>
              <a:t>Люся Герасименко</a:t>
            </a:r>
            <a:endParaRPr lang="ru-RU" sz="6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" name="Рисунок 4" descr="54dbebe9ccf4f3e45f372082d795015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589240"/>
            <a:ext cx="1080120" cy="11280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9952" y="1052736"/>
            <a:ext cx="5096267" cy="532453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580000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Люся, которой было 11 лет,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активно помогала отцу –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подпольщику. Люся дежурила 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во дворе. Заметив 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подозрительного человека,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она начинала громко петь. 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Это был сигнал: услышав его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подпольщики расходились.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В октябре 1942 года была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арестована вся семья Герасименко.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В конце октября был повешен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отец Люси.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 Через несколько месяцев 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жестоких пыток мать и дочь</a:t>
            </a: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погибли.</a:t>
            </a:r>
          </a:p>
          <a:p>
            <a:endParaRPr lang="ru-RU" sz="2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Погибла.</a:t>
            </a: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308b65348f732356b81949565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9709" y="0"/>
            <a:ext cx="7124291" cy="6858000"/>
          </a:xfrm>
          <a:prstGeom prst="rect">
            <a:avLst/>
          </a:prstGeom>
        </p:spPr>
      </p:pic>
      <p:pic>
        <p:nvPicPr>
          <p:cNvPr id="10" name="Рисунок 9" descr="308b65348f732356b81949565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712429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76672"/>
            <a:ext cx="8748464" cy="5878532"/>
          </a:xfrm>
          <a:prstGeom prst="rect">
            <a:avLst/>
          </a:prstGeom>
          <a:noFill/>
          <a:effectLst>
            <a:outerShdw blurRad="50800" dist="50800" dir="12060000" algn="ctr" rotWithShape="0">
              <a:srgbClr val="FFFDF3">
                <a:alpha val="96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Не щадя себя в огне войны,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Не жалея сил во имя Родины,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Дети героической страны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Были настоящими героями!</a:t>
            </a:r>
          </a:p>
          <a:p>
            <a:endParaRPr lang="ru-RU" sz="4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endParaRPr lang="ru-RU" sz="4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endParaRPr lang="ru-RU" sz="4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r"/>
            <a:endParaRPr lang="ru-RU" sz="28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r"/>
            <a:endParaRPr lang="ru-RU" sz="28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r"/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Роберт Рождественский </a:t>
            </a:r>
            <a:endParaRPr lang="ru-RU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Рисунок 9 м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0"/>
            <a:ext cx="8424936" cy="474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Физминутка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4400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i="1" dirty="0">
                <a:solidFill>
                  <a:srgbClr val="000000"/>
                </a:solidFill>
                <a:ea typeface="Times New Roman"/>
              </a:rPr>
              <a:t>Встали ровненько, ребята,</a:t>
            </a:r>
            <a:endParaRPr lang="ru-RU" sz="2800" b="1" i="1" dirty="0"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i="1" dirty="0">
                <a:solidFill>
                  <a:srgbClr val="000000"/>
                </a:solidFill>
                <a:ea typeface="Times New Roman"/>
              </a:rPr>
              <a:t>Пошагали как солдаты.</a:t>
            </a:r>
            <a:endParaRPr lang="ru-RU" sz="2800" b="1" i="1" dirty="0"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i="1" dirty="0">
                <a:solidFill>
                  <a:srgbClr val="000000"/>
                </a:solidFill>
                <a:ea typeface="Times New Roman"/>
              </a:rPr>
              <a:t>Влево, вправо наклонись,</a:t>
            </a:r>
            <a:endParaRPr lang="ru-RU" sz="2800" b="1" i="1" dirty="0"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i="1" dirty="0">
                <a:solidFill>
                  <a:srgbClr val="000000"/>
                </a:solidFill>
                <a:ea typeface="Times New Roman"/>
              </a:rPr>
              <a:t>На носочках потянись.</a:t>
            </a:r>
            <a:endParaRPr lang="ru-RU" sz="2800" b="1" i="1" dirty="0"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i="1" dirty="0">
                <a:solidFill>
                  <a:srgbClr val="000000"/>
                </a:solidFill>
                <a:ea typeface="Times New Roman"/>
              </a:rPr>
              <a:t>Раз-рывок,</a:t>
            </a:r>
            <a:endParaRPr lang="ru-RU" sz="2800" b="1" i="1" dirty="0"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i="1" dirty="0">
                <a:solidFill>
                  <a:srgbClr val="000000"/>
                </a:solidFill>
                <a:ea typeface="Times New Roman"/>
              </a:rPr>
              <a:t>Два-рывок,</a:t>
            </a:r>
            <a:endParaRPr lang="ru-RU" sz="2800" b="1" i="1" dirty="0"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i="1" dirty="0">
                <a:solidFill>
                  <a:srgbClr val="000000"/>
                </a:solidFill>
                <a:ea typeface="Times New Roman"/>
              </a:rPr>
              <a:t>Отдохнул ли ты, дружок?</a:t>
            </a:r>
            <a:endParaRPr lang="ru-RU" sz="2800" b="1" i="1" dirty="0"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i="1" dirty="0">
                <a:solidFill>
                  <a:srgbClr val="000000"/>
                </a:solidFill>
                <a:ea typeface="Times New Roman"/>
              </a:rPr>
              <a:t>Помаши руками дружно,</a:t>
            </a:r>
            <a:endParaRPr lang="ru-RU" sz="2800" b="1" i="1" dirty="0">
              <a:ea typeface="Times New Roman"/>
            </a:endParaRPr>
          </a:p>
          <a:p>
            <a:r>
              <a:rPr lang="ru-RU" sz="2800" b="1" i="1" dirty="0">
                <a:solidFill>
                  <a:srgbClr val="000000"/>
                </a:solidFill>
                <a:ea typeface="Times New Roman"/>
                <a:cs typeface="Times New Roman"/>
              </a:rPr>
              <a:t>Поработать всем нам нужно. </a:t>
            </a:r>
            <a:endParaRPr lang="ru-RU" sz="2800" b="1" i="1" dirty="0"/>
          </a:p>
        </p:txBody>
      </p:sp>
      <p:pic>
        <p:nvPicPr>
          <p:cNvPr id="5123" name="Picture 3" descr="C:\Users\User\Desktop\index6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84784"/>
            <a:ext cx="2232248" cy="339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50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Рисунок 9 м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260649"/>
            <a:ext cx="6048672" cy="5153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Стихи для заучивания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Никто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 забыт и ничто не забыто»</a:t>
            </a:r>
            <a:endParaRPr lang="ru-RU" sz="1600" b="1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Горящая надпись на глыбе гранита.</a:t>
            </a:r>
            <a:endParaRPr lang="ru-RU" sz="1600" b="1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Поблекшими листьями ветер играет</a:t>
            </a:r>
            <a:endParaRPr lang="ru-RU" sz="1600" b="1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снегом холодным венки засыпает.</a:t>
            </a:r>
            <a:endParaRPr lang="ru-RU" sz="1600" b="1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Но, словно огонь, у подножья – гвоздика.</a:t>
            </a:r>
            <a:endParaRPr lang="ru-RU" sz="1600" b="1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Никто не забыт и ничто не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забыто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Над могилой, в тихом парке</a:t>
            </a:r>
            <a:endParaRPr lang="ru-RU" sz="1600" b="1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Расцвели тюльпаны ярко.</a:t>
            </a:r>
            <a:endParaRPr lang="ru-RU" sz="1600" b="1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Вечно тут огонь горит,</a:t>
            </a:r>
            <a:endParaRPr lang="ru-RU" sz="1600" b="1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Тут солдат советский спит.</a:t>
            </a:r>
            <a:endParaRPr lang="ru-RU" sz="1600" b="1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Мы склонились низко-низко</a:t>
            </a:r>
            <a:endParaRPr lang="ru-RU" sz="1600" b="1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 подножья обелиска,</a:t>
            </a:r>
            <a:endParaRPr lang="ru-RU" sz="1600" b="1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Наш венок расцвёл на нём</a:t>
            </a:r>
            <a:endParaRPr lang="ru-RU" sz="1600" b="1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Жарким, пламенным огнём.</a:t>
            </a:r>
            <a:endParaRPr lang="ru-RU" sz="1600" b="1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058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исунок 9 м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620688"/>
            <a:ext cx="7848872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Стихи для заучивания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Майский праздник – День Победы»</a:t>
            </a:r>
            <a:endParaRPr lang="ru-RU" sz="1600" b="1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Отмечает вся страна.</a:t>
            </a:r>
            <a:endParaRPr lang="ru-RU" sz="1600" b="1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Надевают наши деды боевые ордена.</a:t>
            </a:r>
            <a:endParaRPr lang="ru-RU" sz="1600" b="1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Их с утра зовёт дорога</a:t>
            </a:r>
            <a:endParaRPr lang="ru-RU" sz="1600" b="1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торжественный парад.</a:t>
            </a:r>
            <a:endParaRPr lang="ru-RU" sz="1600" b="1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задумчиво с порога</a:t>
            </a:r>
            <a:endParaRPr lang="ru-RU" sz="1600" b="1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Вслед им бабушки глядят.</a:t>
            </a:r>
            <a:endParaRPr lang="ru-RU" sz="1600" b="1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«Что такое День Победы?»</a:t>
            </a:r>
            <a:endParaRPr lang="ru-RU" sz="1600" b="1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Это утренний парад:</a:t>
            </a:r>
            <a:endParaRPr lang="ru-RU" sz="1600" b="1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Едут танки и ракеты,</a:t>
            </a:r>
            <a:endParaRPr lang="ru-RU" sz="1600" b="1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Марширует строй солдат.</a:t>
            </a:r>
            <a:endParaRPr lang="ru-RU" sz="1600" b="1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Что такое День Победы?</a:t>
            </a:r>
            <a:endParaRPr lang="ru-RU" sz="1600" b="1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Это праздничный салют:</a:t>
            </a:r>
            <a:endParaRPr lang="ru-RU" sz="1600" b="1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Фейерверк  взлетает в небо,</a:t>
            </a:r>
            <a:endParaRPr lang="ru-RU" sz="1600" b="1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Рассыпаясь там и тут.</a:t>
            </a:r>
            <a:endParaRPr lang="ru-RU" sz="1600" b="1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092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Рисунок 9 м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221088"/>
            <a:ext cx="6696743" cy="158417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ЖЕЛАЮ УДАЧИ!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548680"/>
            <a:ext cx="7992888" cy="5400600"/>
          </a:xfrm>
        </p:spPr>
        <p:txBody>
          <a:bodyPr>
            <a:noAutofit/>
          </a:bodyPr>
          <a:lstStyle/>
          <a:p>
            <a:endParaRPr lang="ru-RU" sz="2800" b="1" i="1" dirty="0" smtClean="0">
              <a:solidFill>
                <a:srgbClr val="FF0000"/>
              </a:solidFill>
            </a:endParaRPr>
          </a:p>
          <a:p>
            <a:endParaRPr lang="ru-RU" sz="2800" b="1" i="1" dirty="0" smtClean="0">
              <a:solidFill>
                <a:srgbClr val="FF0000"/>
              </a:solidFill>
            </a:endParaRPr>
          </a:p>
          <a:p>
            <a:endParaRPr lang="ru-RU" sz="2800" b="1" i="1" dirty="0">
              <a:solidFill>
                <a:srgbClr val="FF0000"/>
              </a:solidFill>
            </a:endParaRPr>
          </a:p>
          <a:p>
            <a:endParaRPr lang="ru-RU" sz="2800" b="1" i="1" dirty="0" smtClean="0">
              <a:solidFill>
                <a:srgbClr val="FF0000"/>
              </a:solidFill>
            </a:endParaRPr>
          </a:p>
          <a:p>
            <a:endParaRPr lang="ru-RU" sz="2800" b="1" i="1" dirty="0" smtClean="0">
              <a:solidFill>
                <a:srgbClr val="FF0000"/>
              </a:solidFill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Ребята, вы посмотрели презентацию, посвященную  детям войны, послушали стихи, которые прочитали вам родители.  Я предлагаю вам выучить одно из понравившихся  стихотворений и сделать поделку, плакат, нарисовать рисунок… к празднику 9 мая.</a:t>
            </a:r>
            <a:r>
              <a:rPr lang="ru-RU" sz="2800" b="1" i="1" dirty="0">
                <a:solidFill>
                  <a:srgbClr val="FF0000"/>
                </a:solidFill>
              </a:rPr>
              <a:t> Ниже я предлагаю  описание плаката на 9 мая, кто желает, можете сделать его!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 Будем ждать ваших фото и видео !!! </a:t>
            </a:r>
            <a:endParaRPr lang="ru-RU" sz="2800" b="1" i="1" dirty="0">
              <a:solidFill>
                <a:srgbClr val="FF0000"/>
              </a:solidFill>
            </a:endParaRPr>
          </a:p>
          <a:p>
            <a:endParaRPr lang="ru-RU" sz="2800" b="1" i="1" dirty="0" smtClean="0">
              <a:solidFill>
                <a:srgbClr val="FF0000"/>
              </a:solidFill>
            </a:endParaRPr>
          </a:p>
          <a:p>
            <a:endParaRPr lang="ru-RU" sz="2800" b="1" i="1" dirty="0" smtClean="0">
              <a:solidFill>
                <a:srgbClr val="FF0000"/>
              </a:solidFill>
            </a:endParaRPr>
          </a:p>
          <a:p>
            <a:endParaRPr lang="ru-RU" sz="2800" b="1" i="1" dirty="0">
              <a:solidFill>
                <a:srgbClr val="FF0000"/>
              </a:solidFill>
            </a:endParaRPr>
          </a:p>
          <a:p>
            <a:endParaRPr lang="ru-RU" sz="2800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Рисунок 9 м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-99392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Times New Roman"/>
                <a:ea typeface="Times New Roman"/>
              </a:rPr>
              <a:t>Я предлагаю вам изготовить плакат в подарок ветеранам ВОВ своими руками. Вы уже знаете, что лучший подарок – тот, что сделан своими руками</a:t>
            </a:r>
            <a:r>
              <a:rPr lang="ru-RU" sz="2000" i="1" dirty="0">
                <a:solidFill>
                  <a:srgbClr val="C00000"/>
                </a:solidFill>
                <a:latin typeface="Times New Roman"/>
                <a:ea typeface="Times New Roman"/>
              </a:rPr>
              <a:t>.</a:t>
            </a:r>
            <a:endParaRPr lang="ru-RU" sz="2000" i="1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916271"/>
            <a:ext cx="8136904" cy="479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Итак, первое, что мы будем делать -это красную звезду и надпись- 9мая!</a:t>
            </a:r>
            <a:endParaRPr lang="ru-RU" sz="1600" b="1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Изготовление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цветка (гвоздики)( способ из бумажных салфеток)</a:t>
            </a:r>
            <a:b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Берем цветные салфетки, при помощи ножниц вырезаем круги, соединяем </a:t>
            </a:r>
            <a:r>
              <a:rPr lang="ru-RU" sz="1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степлером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между собой посередине Делаем надрезы глубиной примерно 15-20 мм через равные промежутки. Первый слой салфетки поднимаем, по краям к середине, немного сжимая пальцами к центру. Так же поступаем со всеми слоями </a:t>
            </a:r>
            <a:r>
              <a:rPr lang="ru-RU" sz="1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салфетки.Из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готовых цветов выкладываем звезду. Затем по контуру наносим клей и приклеиваем цветы. Звезда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готова. </a:t>
            </a:r>
            <a:endParaRPr lang="ru-RU" sz="1600" b="1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 помощью заготовленных трафаретов надписи - МАЯ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подпишите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плакат, приклеивая буквы .</a:t>
            </a:r>
            <a:endParaRPr lang="ru-RU" sz="1600" b="1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Приступаем к изготовлению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цветов(гвоздики)для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букета( способом оригами)</a:t>
            </a:r>
            <a:b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Берем цветную бумагу, цвет выбираем по желанию, но лучше использовать красный и ножницы. Складываем нашу заготовку по диагонали, образуя треугольник, затем еще раз складываем, получая треугольник меньшего размера.  При помощи ножниц обрезаю 2 верхних угла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Затем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вырезаем зеленые листочки и стебли для цветов.</a:t>
            </a:r>
            <a:endParaRPr lang="ru-RU" sz="1600" b="1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-Цветы у нас готовы, теперь нам осталось их приклеить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Ниже представлены фото поделок, которые вы сможете сделать, а  родители вам в этом помогут.</a:t>
            </a:r>
            <a:endParaRPr lang="ru-RU" sz="16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660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014930c003a35f01d0ad32a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395" y="476672"/>
            <a:ext cx="890660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Памяти юных- мальчишек и девчонок всех стран, тех, кто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боролся и умирал за свободу и счастье людей.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	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   Их много погибло в борьбе. Многие остались живы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и встретили Победную весну 1945 года. Имена у них разные,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но судьбы похожи- всё, что они делали, они делали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ради освобождения своей страны от фашистских захватчиков.</a:t>
            </a:r>
            <a:endParaRPr lang="ru-RU" sz="2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" name="Рисунок 3" descr="0009-010-Deti-blokad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284984"/>
            <a:ext cx="4485075" cy="2870448"/>
          </a:xfrm>
          <a:prstGeom prst="rect">
            <a:avLst/>
          </a:prstGeom>
        </p:spPr>
      </p:pic>
      <p:pic>
        <p:nvPicPr>
          <p:cNvPr id="6" name="Рисунок 5" descr="9508251106067227_40cb350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996952"/>
            <a:ext cx="2510026" cy="3637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Рисунок 9 м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188640"/>
            <a:ext cx="3922297" cy="300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User\Desktop\index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479" y="-99392"/>
            <a:ext cx="3298888" cy="247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2525427"/>
            <a:ext cx="3244417" cy="433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07" y="3501008"/>
            <a:ext cx="485162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57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Рисунок 9 м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644" y="-67434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плакат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2496"/>
            <a:ext cx="2306668" cy="322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index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17644"/>
            <a:ext cx="311339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esktop\images6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508" y="3354631"/>
            <a:ext cx="3045564" cy="258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0" y="332656"/>
            <a:ext cx="2730500" cy="22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281" y="3628119"/>
            <a:ext cx="2865437" cy="203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35" y="2800504"/>
            <a:ext cx="248692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66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Рисунок 9 м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415" y="260648"/>
            <a:ext cx="4213344" cy="231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294" y="0"/>
            <a:ext cx="2592288" cy="267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863" y="2565848"/>
            <a:ext cx="3168352" cy="261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C:\Users\User\Desktop\images0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82" y="3429000"/>
            <a:ext cx="2279898" cy="304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127" y="3140968"/>
            <a:ext cx="3249613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731" y="48296"/>
            <a:ext cx="247006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35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014930c003a35f01d0ad32a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260648"/>
            <a:ext cx="71994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Georgia" pitchFamily="18" charset="0"/>
              </a:rPr>
              <a:t>Труженики тыла</a:t>
            </a:r>
            <a:endParaRPr lang="ru-RU" sz="6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279" y="6242447"/>
            <a:ext cx="88617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 dirty="0" smtClean="0">
                <a:solidFill>
                  <a:srgbClr val="FF0000"/>
                </a:solidFill>
                <a:latin typeface="Georgia" pitchFamily="18" charset="0"/>
              </a:rPr>
              <a:t>«Все - для фронта, все - для победы».</a:t>
            </a:r>
            <a:endParaRPr lang="ru-RU" sz="3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484784"/>
            <a:ext cx="5563806" cy="3816424"/>
          </a:xfrm>
          <a:prstGeom prst="rect">
            <a:avLst/>
          </a:prstGeom>
        </p:spPr>
      </p:pic>
      <p:pic>
        <p:nvPicPr>
          <p:cNvPr id="7" name="Рисунок 6" descr="1380093024_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0164" y="3429000"/>
            <a:ext cx="3878300" cy="2858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014930c003a35f01d0ad32a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6082" y="332655"/>
            <a:ext cx="77572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Georgia" pitchFamily="18" charset="0"/>
              </a:rPr>
              <a:t>Дети концлагерей</a:t>
            </a:r>
            <a:endParaRPr lang="ru-RU" sz="6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6" name="Рисунок 5" descr="дети-вой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132856"/>
            <a:ext cx="4957986" cy="3309617"/>
          </a:xfrm>
          <a:prstGeom prst="rect">
            <a:avLst/>
          </a:prstGeom>
        </p:spPr>
      </p:pic>
      <p:pic>
        <p:nvPicPr>
          <p:cNvPr id="5" name="Рисунок 4" descr="0014-015-Deti-kontslagere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556792"/>
            <a:ext cx="3810000" cy="2352675"/>
          </a:xfrm>
          <a:prstGeom prst="rect">
            <a:avLst/>
          </a:prstGeom>
        </p:spPr>
      </p:pic>
      <p:pic>
        <p:nvPicPr>
          <p:cNvPr id="7" name="Рисунок 6" descr="0015-016-Deti-kontslagere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4365104"/>
            <a:ext cx="3528392" cy="2011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014930c003a35f01d0ad32a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0"/>
            <a:ext cx="72122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Georgia" pitchFamily="18" charset="0"/>
              </a:rPr>
              <a:t>Дети блокадного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Georgia" pitchFamily="18" charset="0"/>
              </a:rPr>
              <a:t>Ленинграда</a:t>
            </a:r>
            <a:endParaRPr lang="ru-RU" sz="6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" name="Рисунок 3" descr="0007-008-Deti-blokad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780928"/>
            <a:ext cx="5549900" cy="3810000"/>
          </a:xfrm>
          <a:prstGeom prst="rect">
            <a:avLst/>
          </a:prstGeom>
        </p:spPr>
      </p:pic>
      <p:pic>
        <p:nvPicPr>
          <p:cNvPr id="5" name="Рисунок 4" descr="doc6h5312y1yvatez7n4w0_800_48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916832"/>
            <a:ext cx="4556531" cy="3599659"/>
          </a:xfrm>
          <a:prstGeom prst="rect">
            <a:avLst/>
          </a:prstGeom>
        </p:spPr>
      </p:pic>
      <p:pic>
        <p:nvPicPr>
          <p:cNvPr id="6" name="Рисунок 5" descr="c242a056f5dc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1988840"/>
            <a:ext cx="2109985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014930c003a35f01d0ad32a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946" y="0"/>
            <a:ext cx="83006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Georgia" pitchFamily="18" charset="0"/>
              </a:rPr>
              <a:t>Дети сражающиеся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Georgia" pitchFamily="18" charset="0"/>
              </a:rPr>
              <a:t>в партизанских отрядах</a:t>
            </a:r>
            <a:endParaRPr lang="ru-RU" sz="4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" name="Рисунок 4" descr="0010-011-V-Leningrade-za-vremja-blokady-pogiblo-700-000-chelovek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988840"/>
            <a:ext cx="3960440" cy="2415869"/>
          </a:xfrm>
          <a:prstGeom prst="rect">
            <a:avLst/>
          </a:prstGeom>
        </p:spPr>
      </p:pic>
      <p:pic>
        <p:nvPicPr>
          <p:cNvPr id="6" name="Рисунок 5" descr="11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476"/>
          <a:stretch>
            <a:fillRect/>
          </a:stretch>
        </p:blipFill>
        <p:spPr>
          <a:xfrm>
            <a:off x="5580112" y="1988840"/>
            <a:ext cx="3378856" cy="4653136"/>
          </a:xfrm>
          <a:prstGeom prst="rect">
            <a:avLst/>
          </a:prstGeom>
        </p:spPr>
      </p:pic>
      <p:pic>
        <p:nvPicPr>
          <p:cNvPr id="4" name="Рисунок 3" descr="0005-006-Deti-dlja-pobedy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4077072"/>
            <a:ext cx="3888432" cy="2580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014930c003a35f01d0ad32a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0"/>
            <a:ext cx="48894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Georgia" pitchFamily="18" charset="0"/>
              </a:rPr>
              <a:t>Дети полка</a:t>
            </a:r>
            <a:endParaRPr lang="ru-RU" sz="6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" name="Рисунок 4" descr="28_315190b4ffeb518e5cb19696d5f8260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204864"/>
            <a:ext cx="2736304" cy="4305829"/>
          </a:xfrm>
          <a:prstGeom prst="rect">
            <a:avLst/>
          </a:prstGeom>
          <a:effectLst>
            <a:outerShdw blurRad="609600" dist="228600" dir="2460000" sx="112000" sy="112000" algn="ctr" rotWithShape="0">
              <a:srgbClr val="FFFDF3">
                <a:alpha val="87000"/>
              </a:srgbClr>
            </a:outerShdw>
          </a:effectLst>
        </p:spPr>
      </p:pic>
      <p:pic>
        <p:nvPicPr>
          <p:cNvPr id="6" name="Рисунок 5" descr="1368459366_children_soldiers_0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844824"/>
            <a:ext cx="3215410" cy="4689139"/>
          </a:xfrm>
          <a:prstGeom prst="rect">
            <a:avLst/>
          </a:prstGeom>
          <a:effectLst>
            <a:outerShdw blurRad="419100" dist="241300" dir="2400000" sx="102000" sy="102000" algn="ctr" rotWithShape="0">
              <a:srgbClr val="FFFDF3">
                <a:alpha val="93000"/>
              </a:srgbClr>
            </a:outerShdw>
          </a:effectLst>
        </p:spPr>
      </p:pic>
      <p:pic>
        <p:nvPicPr>
          <p:cNvPr id="4" name="Рисунок 3" descr="15_860d23f8c67b5927c3f30b9a2f25a76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1052736"/>
            <a:ext cx="2968135" cy="1872208"/>
          </a:xfrm>
          <a:prstGeom prst="rect">
            <a:avLst/>
          </a:prstGeom>
        </p:spPr>
      </p:pic>
      <p:pic>
        <p:nvPicPr>
          <p:cNvPr id="7" name="Рисунок 6" descr="interesting-historical-photos-1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052736"/>
            <a:ext cx="2475717" cy="1800200"/>
          </a:xfrm>
          <a:prstGeom prst="rect">
            <a:avLst/>
          </a:prstGeom>
          <a:ln w="92075">
            <a:solidFill>
              <a:srgbClr val="FFFDF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014930c003a35f01d0ad32a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054" y="188640"/>
            <a:ext cx="89819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Georgia" pitchFamily="18" charset="0"/>
              </a:rPr>
              <a:t>«Знаем, помним, гордимся!»</a:t>
            </a:r>
            <a:endParaRPr lang="ru-RU" sz="4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475" y="990937"/>
            <a:ext cx="81051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За боевые заслуги в годы Великой Отечественной войны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Десятки тысяч детей были награждены наградами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Орденами и медалями.</a:t>
            </a:r>
            <a:endParaRPr lang="ru-RU" sz="2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7" name="Рисунок 6" descr="yunie-zach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276872"/>
            <a:ext cx="3801935" cy="3056756"/>
          </a:xfrm>
          <a:prstGeom prst="rect">
            <a:avLst/>
          </a:prstGeom>
        </p:spPr>
      </p:pic>
      <p:pic>
        <p:nvPicPr>
          <p:cNvPr id="6" name="Рисунок 5" descr="Soviet_Child_Soldier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1" y="2204865"/>
            <a:ext cx="3457575" cy="3291168"/>
          </a:xfrm>
          <a:prstGeom prst="rect">
            <a:avLst/>
          </a:prstGeom>
        </p:spPr>
      </p:pic>
      <p:pic>
        <p:nvPicPr>
          <p:cNvPr id="9" name="Рисунок 8" descr="100741302_0_81b41_e1c133b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77072"/>
            <a:ext cx="9144000" cy="2780928"/>
          </a:xfrm>
          <a:prstGeom prst="rect">
            <a:avLst/>
          </a:prstGeom>
        </p:spPr>
      </p:pic>
      <p:pic>
        <p:nvPicPr>
          <p:cNvPr id="5" name="Рисунок 4" descr="voyna-0007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436" y="2754520"/>
            <a:ext cx="2699320" cy="410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014930c003a35f01d0ad32a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032" y="0"/>
            <a:ext cx="8254183" cy="2800767"/>
          </a:xfrm>
          <a:prstGeom prst="rect">
            <a:avLst/>
          </a:prstGeom>
          <a:noFill/>
          <a:effectLst>
            <a:outerShdw blurRad="127000" dist="114300" dir="12840000" algn="ctr" rotWithShape="0">
              <a:srgbClr val="580000">
                <a:alpha val="92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Georgia" pitchFamily="18" charset="0"/>
              </a:rPr>
              <a:t>Вспомним всех поименно,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Georgia" pitchFamily="18" charset="0"/>
              </a:rPr>
              <a:t>Сердцем вспомним своим,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Georgia" pitchFamily="18" charset="0"/>
              </a:rPr>
              <a:t>Это нужно не мертвым.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Georgia" pitchFamily="18" charset="0"/>
              </a:rPr>
              <a:t>Это нужно живым!</a:t>
            </a:r>
            <a:endParaRPr lang="ru-RU" sz="4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81128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852936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581128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2852936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4581128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2924944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4581128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590</Words>
  <Application>Microsoft Office PowerPoint</Application>
  <PresentationFormat>Экран (4:3)</PresentationFormat>
  <Paragraphs>158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ЖЕЛАЮ УДАЧИ!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Шмонины</dc:creator>
  <cp:lastModifiedBy>Пользователь</cp:lastModifiedBy>
  <cp:revision>69</cp:revision>
  <dcterms:created xsi:type="dcterms:W3CDTF">2016-05-03T19:39:33Z</dcterms:created>
  <dcterms:modified xsi:type="dcterms:W3CDTF">2020-04-29T07:32:43Z</dcterms:modified>
</cp:coreProperties>
</file>