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72B01"/>
    <a:srgbClr val="B94900"/>
    <a:srgbClr val="712703"/>
    <a:srgbClr val="92300F"/>
    <a:srgbClr val="A9915D"/>
    <a:srgbClr val="AD9861"/>
    <a:srgbClr val="8A733F"/>
    <a:srgbClr val="FCFC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4" autoAdjust="0"/>
    <p:restoredTop sz="96398" autoAdjust="0"/>
  </p:normalViewPr>
  <p:slideViewPr>
    <p:cSldViewPr snapToGrid="0">
      <p:cViewPr>
        <p:scale>
          <a:sx n="96" d="100"/>
          <a:sy n="96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B519-3CC8-41C6-9643-10C388A1A982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B107-6593-42AC-BA68-F8BC84ED8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323B-7735-49A7-A51C-F57733955F9D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E6D3-DD1C-4316-A144-E4074ACE4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FFF5-DA46-492B-9A29-9A623DB82734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6932-4DBA-4FF5-AC30-DFE4F668F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E40D-39C9-4D82-8BE1-39132624FEC2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3553-8094-457A-856F-B9297652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E9BD-7E8B-417A-8B3B-DDD4D1C10374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1A4A-0B45-4E4A-9940-F708EE254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BF34-4FD6-4E8D-965F-3B56ADD4DD5B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250F-A40A-4E27-A0C8-8A5F92AF3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94BB-5F34-4505-8324-68B7EBDE1F8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A68C-426F-47E2-882B-7995970AE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C329-73E6-457A-A7FB-7CAAB375E90C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4E97-28D2-49B1-81D0-CE936E07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7D57-898F-49E2-8091-E54950E04196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E2C3-C13E-478B-ADB1-8500D0DCF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87B1-484D-46D8-9539-79424F57334F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5EFC-D7CE-4102-B970-02C0099F9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EE8C-E534-4930-AE41-3FDDD77FB151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6FF9-6A84-4556-BC4E-85B8BE09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542B4-E515-4025-A8E8-8CA5A356A47E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6BECC-9805-4C00-AE48-4DC3602FA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25" y="0"/>
            <a:ext cx="931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08921" y="1958008"/>
            <a:ext cx="5774635" cy="18876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0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ЛЕПКА ДЛЯ ДЕТЕЙ СРЕДНЕГО ВОЗРАСТА</a:t>
            </a:r>
          </a:p>
          <a:p>
            <a:pPr algn="ctr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«Козленочек»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005263" y="4214813"/>
            <a:ext cx="48498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>
              <a:solidFill>
                <a:srgbClr val="0070C0"/>
              </a:solidFill>
              <a:latin typeface="FuturaDemiCTT"/>
              <a:ea typeface="Tahoma" pitchFamily="34" charset="0"/>
              <a:cs typeface="Gotham Pro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0070C0"/>
                </a:solidFill>
                <a:latin typeface="FuturaDemiCTT"/>
                <a:ea typeface="Tahoma" pitchFamily="34" charset="0"/>
                <a:cs typeface="Gotham Pro"/>
              </a:rPr>
              <a:t>Подготовила: воспитатель высшей квалификационной категории </a:t>
            </a: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0070C0"/>
                </a:solidFill>
                <a:latin typeface="FuturaDemiCTT"/>
                <a:ea typeface="Tahoma" pitchFamily="34" charset="0"/>
                <a:cs typeface="Gotham Pro"/>
              </a:rPr>
              <a:t>Баринова О. М.</a:t>
            </a:r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628650" y="207963"/>
            <a:ext cx="7886700" cy="1100137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rgbClr val="0066FF"/>
                </a:solidFill>
              </a:rPr>
              <a:t>Муниципальное автономное дошкольное образовательное учреждение</a:t>
            </a:r>
            <a:br>
              <a:rPr lang="ru-RU" sz="1800" smtClean="0">
                <a:solidFill>
                  <a:srgbClr val="0066FF"/>
                </a:solidFill>
              </a:rPr>
            </a:br>
            <a:r>
              <a:rPr lang="ru-RU" sz="1800" smtClean="0">
                <a:solidFill>
                  <a:srgbClr val="0066FF"/>
                </a:solidFill>
              </a:rPr>
              <a:t>«Центр развития ребенка – детский сад №58»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539875" y="804863"/>
            <a:ext cx="665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Крепим голову на шею и тщательно примазываем ее. Из черного пластилина скатаем два маленьких шарика, сплющим их и поместим в глазницы. Чтобы оживить глаза, добавим небольшое вкрапление из белого пластилина.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25" y="2335213"/>
            <a:ext cx="6161088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590675" y="1198563"/>
            <a:ext cx="6181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Прикрепляем козлику ножки и фиксируем ушки. 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1874838"/>
            <a:ext cx="59626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431925" y="755650"/>
            <a:ext cx="68183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Из белого пластилина делаем маленький хвостик и крепим его сзади. А рожки будем делать так: смешаем по одной части коричневого, белого и желтого пластилина, должен получиться бежевый цвет. Из него сделаем два меленьких конуса и закрепим их между ушей. Маленький козлик готов. 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435225"/>
            <a:ext cx="60833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500188" y="1042988"/>
            <a:ext cx="6769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Физминутка.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Утром козлик проснулся ,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потянулся, улыбнулся. 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– росой он умылся, 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два – изящно покрутился, 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 – нагнулся и присел. 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четыре он привстал,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на пять он побежал. </a:t>
            </a:r>
          </a:p>
          <a:p>
            <a:pPr algn="ctr"/>
            <a:r>
              <a:rPr lang="ru-RU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(повторить 2 раза)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>
          <a:xfrm>
            <a:off x="1350963" y="1093788"/>
            <a:ext cx="6997700" cy="450215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1212850" y="328613"/>
            <a:ext cx="7294563" cy="1908175"/>
          </a:xfrm>
        </p:spPr>
        <p:txBody>
          <a:bodyPr/>
          <a:lstStyle/>
          <a:p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 детей лепить четвероногое животное.</a:t>
            </a:r>
          </a:p>
        </p:txBody>
      </p:sp>
      <p:sp>
        <p:nvSpPr>
          <p:cNvPr id="14339" name="Текст 4"/>
          <p:cNvSpPr>
            <a:spLocks noGrp="1"/>
          </p:cNvSpPr>
          <p:nvPr>
            <p:ph type="body" idx="1"/>
          </p:nvPr>
        </p:nvSpPr>
        <p:spPr>
          <a:xfrm>
            <a:off x="1212850" y="2325688"/>
            <a:ext cx="7553325" cy="3368675"/>
          </a:xfrm>
        </p:spPr>
        <p:txBody>
          <a:bodyPr/>
          <a:lstStyle/>
          <a:p>
            <a:r>
              <a:rPr lang="ru-RU" sz="2800" smtClean="0">
                <a:solidFill>
                  <a:srgbClr val="7030A0"/>
                </a:solidFill>
              </a:rPr>
              <a:t>Задачи:</a:t>
            </a:r>
            <a:r>
              <a:rPr lang="ru-RU" sz="2800" smtClean="0"/>
              <a:t> </a:t>
            </a:r>
          </a:p>
          <a:p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Закреплять приемы лепки : раскатывание между ладонями, прикрепление частей к вылепленному телу животного, сглаживание мест скрепления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т. п.</a:t>
            </a:r>
          </a:p>
          <a:p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Развивать сенсомоторный опыт. </a:t>
            </a:r>
          </a:p>
          <a:p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творчество, старательность.</a:t>
            </a:r>
          </a:p>
          <a:p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800100" y="1595438"/>
            <a:ext cx="26368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sz="2400">
              <a:latin typeface="FuturaDemiCTT"/>
              <a:ea typeface="Tahoma" pitchFamily="34" charset="0"/>
              <a:cs typeface="Gotham Pro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800100" y="835025"/>
            <a:ext cx="7389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Материал: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Игрушечный козлик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пластилин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доска для лепки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2800" b="1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стека.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103313" y="1690688"/>
            <a:ext cx="7175500" cy="193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1987550"/>
            <a:ext cx="4210050" cy="2295525"/>
          </a:xfrm>
        </p:spPr>
      </p:pic>
      <p:pic>
        <p:nvPicPr>
          <p:cNvPr id="15366" name="Picture 4" descr="C:\Users\Win\Downloads\82cd41e9e4e5f15a45de1fe4437cbff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33463" y="2325688"/>
            <a:ext cx="3001962" cy="3340100"/>
          </a:xfrm>
        </p:spPr>
      </p:pic>
      <p:pic>
        <p:nvPicPr>
          <p:cNvPr id="15367" name="Picture 2" descr="C:\Users\Win\Downloads\aad21e2ca8c24186ea484412ac49ac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125" y="4383088"/>
            <a:ext cx="42338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828800" y="893763"/>
            <a:ext cx="5953125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/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 в руки мы возьмем</a:t>
            </a: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получше разомнем. ,</a:t>
            </a:r>
            <a:r>
              <a:rPr lang="ru-RU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(сжимают и разжимают пальчики)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кусочки все разделим,</a:t>
            </a: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Козлика лепить начнем.</a:t>
            </a:r>
          </a:p>
          <a:p>
            <a:pPr algn="ctr"/>
            <a:r>
              <a:rPr lang="ru-RU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(показывают, как отрывают кусочки)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скатаем голову,</a:t>
            </a: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Ноги – раскатаем.</a:t>
            </a:r>
            <a:r>
              <a:rPr lang="ru-RU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(движение, имитирующее скатывание шарика между ладонями)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Штанишки словно колокол,</a:t>
            </a: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соединяем.</a:t>
            </a:r>
          </a:p>
          <a:p>
            <a:pPr algn="ctr"/>
            <a:r>
              <a:rPr lang="ru-RU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(движение, имитирующие скатывание колбаски между ладоней)</a:t>
            </a:r>
            <a:endParaRPr lang="ru-RU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1252538" y="844550"/>
            <a:ext cx="72755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1. Из белого и коричневого пластилина сформируем два одинаковых шарика. Для ножек сделаем четыре шарика одного размера.</a:t>
            </a:r>
            <a:r>
              <a:rPr lang="ru-RU">
                <a:latin typeface="Calibri" pitchFamily="34" charset="0"/>
                <a:ea typeface="KaiTi" pitchFamily="49" charset="-122"/>
              </a:rPr>
              <a:t>  </a:t>
            </a:r>
            <a:br>
              <a:rPr lang="ru-RU">
                <a:latin typeface="Calibri" pitchFamily="34" charset="0"/>
                <a:ea typeface="KaiTi" pitchFamily="49" charset="-122"/>
              </a:rPr>
            </a:br>
            <a:endParaRPr lang="ru-RU">
              <a:latin typeface="Calibri" pitchFamily="34" charset="0"/>
              <a:ea typeface="KaiTi" pitchFamily="49" charset="-122"/>
            </a:endParaRPr>
          </a:p>
          <a:p>
            <a:r>
              <a:rPr lang="ru-RU">
                <a:latin typeface="Calibri" pitchFamily="34" charset="0"/>
                <a:ea typeface="KaiTi" pitchFamily="49" charset="-122"/>
              </a:rPr>
              <a:t/>
            </a:r>
            <a:br>
              <a:rPr lang="ru-RU">
                <a:latin typeface="Calibri" pitchFamily="34" charset="0"/>
                <a:ea typeface="KaiTi" pitchFamily="49" charset="-122"/>
              </a:rPr>
            </a:br>
            <a:endParaRPr lang="ru-RU">
              <a:latin typeface="Calibri" pitchFamily="34" charset="0"/>
              <a:ea typeface="KaiTi" pitchFamily="49" charset="-122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1987550"/>
            <a:ext cx="5635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243013" y="1127125"/>
            <a:ext cx="70754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Соединим большие шарики и сформируем овал – это основа для тела. Из белых шариков сделаем четыре толстых овала. </a:t>
            </a:r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88" y="1987550"/>
            <a:ext cx="57658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768475" y="963613"/>
            <a:ext cx="56165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Добавим еще немного коричневого пластилина и сформируем козлику шею. 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858963"/>
            <a:ext cx="5932487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838325" y="1014413"/>
            <a:ext cx="57451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Для головы сделаем коричневый овал и два овальных ушка. 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0" y="1998663"/>
            <a:ext cx="6002338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411288" y="974725"/>
            <a:ext cx="65500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На голове с помощью стеки намечаем нос – он почти треугольный. Также круглой стекой или обратной стороной карандаша/ручки делаем глазницы.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5" y="2274888"/>
            <a:ext cx="56753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293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Arial</vt:lpstr>
      <vt:lpstr>Calibri Light</vt:lpstr>
      <vt:lpstr>FuturaDemiCTT</vt:lpstr>
      <vt:lpstr>Tahoma</vt:lpstr>
      <vt:lpstr>Gotham Pro</vt:lpstr>
      <vt:lpstr>Times New Roman</vt:lpstr>
      <vt:lpstr>KaiTi</vt:lpstr>
      <vt:lpstr>Тема Office</vt:lpstr>
      <vt:lpstr>Муниципальное автономное дошкольное образовательное учреждение «Центр развития ребенка – детский сад №58»</vt:lpstr>
      <vt:lpstr>Цель: Учить детей лепить четвероногое животное.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Виталя</cp:lastModifiedBy>
  <cp:revision>95</cp:revision>
  <dcterms:created xsi:type="dcterms:W3CDTF">2013-11-19T05:52:05Z</dcterms:created>
  <dcterms:modified xsi:type="dcterms:W3CDTF">2020-04-26T15:12:20Z</dcterms:modified>
</cp:coreProperties>
</file>