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1-1-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0"/>
            <a:ext cx="504291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Сказка</dc:creator>
  <cp:lastModifiedBy>Сказка</cp:lastModifiedBy>
  <cp:revision>3</cp:revision>
  <dcterms:created xsi:type="dcterms:W3CDTF">2009-12-31T21:06:53Z</dcterms:created>
  <dcterms:modified xsi:type="dcterms:W3CDTF">2009-12-31T21:31:31Z</dcterms:modified>
</cp:coreProperties>
</file>