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820206"/>
            <a:ext cx="4429156" cy="275180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Правовое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воспитание детей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211008_142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381814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4214842" cy="4857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имеют право говорить на своем родном языке, использовать свою религию, соблюдать обряды своей культуры</a:t>
            </a:r>
            <a:endParaRPr lang="ru-RU" dirty="0"/>
          </a:p>
        </p:txBody>
      </p:sp>
      <p:pic>
        <p:nvPicPr>
          <p:cNvPr id="4" name="Содержимое 3" descr="IMG_20211008_163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500042"/>
            <a:ext cx="3275436" cy="50006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28604"/>
            <a:ext cx="4543428" cy="4857784"/>
          </a:xfrm>
        </p:spPr>
        <p:txBody>
          <a:bodyPr>
            <a:normAutofit/>
          </a:bodyPr>
          <a:lstStyle/>
          <a:p>
            <a:r>
              <a:rPr lang="ru-RU" dirty="0" smtClean="0"/>
              <a:t>Дети имеют право выражать свое мнение и собираться вместе с целью выражения своих взглядов.</a:t>
            </a:r>
            <a:endParaRPr lang="ru-RU" dirty="0"/>
          </a:p>
        </p:txBody>
      </p:sp>
      <p:pic>
        <p:nvPicPr>
          <p:cNvPr id="4" name="Содержимое 3" descr="IMG_20211008_163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633700" cy="48577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имеют право на посильный легкий труд.</a:t>
            </a:r>
            <a:endParaRPr lang="ru-RU" dirty="0"/>
          </a:p>
        </p:txBody>
      </p:sp>
      <p:pic>
        <p:nvPicPr>
          <p:cNvPr id="4" name="Содержимое 3" descr="IMG_20211008_16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500042"/>
            <a:ext cx="3132560" cy="4187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4854898" cy="3000396"/>
          </a:xfrm>
        </p:spPr>
        <p:txBody>
          <a:bodyPr/>
          <a:lstStyle/>
          <a:p>
            <a:r>
              <a:rPr lang="ru-RU" dirty="0" smtClean="0"/>
              <a:t>Дети имеют право на бесплатное образование</a:t>
            </a:r>
            <a:endParaRPr lang="ru-RU" dirty="0"/>
          </a:p>
        </p:txBody>
      </p:sp>
      <p:pic>
        <p:nvPicPr>
          <p:cNvPr id="4" name="Содержимое 3" descr="IMG_20211008_163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571480"/>
            <a:ext cx="3954320" cy="52864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00042"/>
            <a:ext cx="4114800" cy="3500462"/>
          </a:xfrm>
        </p:spPr>
        <p:txBody>
          <a:bodyPr/>
          <a:lstStyle/>
          <a:p>
            <a:r>
              <a:rPr lang="ru-RU" dirty="0" smtClean="0"/>
              <a:t>Дети имеют право на медицинский уход</a:t>
            </a:r>
            <a:endParaRPr lang="ru-RU" dirty="0"/>
          </a:p>
        </p:txBody>
      </p:sp>
      <p:pic>
        <p:nvPicPr>
          <p:cNvPr id="4" name="Содержимое 3" descr="IMG_20211008_163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900884" cy="52149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857232"/>
            <a:ext cx="4143404" cy="4572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имеют право на безопасные условия жизни, право не подвергаться жестокому или небрежному отношению.</a:t>
            </a:r>
            <a:endParaRPr lang="ru-RU" dirty="0"/>
          </a:p>
        </p:txBody>
      </p:sp>
      <p:pic>
        <p:nvPicPr>
          <p:cNvPr id="4" name="Содержимое 3" descr="IMG_20211008_163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714776" cy="49661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имеют право на достаточное питание, на чистую воду</a:t>
            </a:r>
            <a:endParaRPr lang="ru-RU" dirty="0"/>
          </a:p>
        </p:txBody>
      </p:sp>
      <p:pic>
        <p:nvPicPr>
          <p:cNvPr id="4" name="Содержимое 3" descr="IMG_20211008_1632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4" y="530225"/>
            <a:ext cx="3140869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785794"/>
            <a:ext cx="4543428" cy="4214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dirty="0" smtClean="0"/>
              <a:t>ети имеют право на воспитание в семейном окружении или быть на попечении тех, кто обеспечит им наилучший уход.</a:t>
            </a:r>
            <a:endParaRPr lang="ru-RU" dirty="0"/>
          </a:p>
        </p:txBody>
      </p:sp>
      <p:pic>
        <p:nvPicPr>
          <p:cNvPr id="4" name="Содержимое 3" descr="IMG_20211008_163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500462" cy="55007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785794"/>
            <a:ext cx="4972056" cy="2500330"/>
          </a:xfrm>
        </p:spPr>
        <p:txBody>
          <a:bodyPr/>
          <a:lstStyle/>
          <a:p>
            <a:r>
              <a:rPr lang="ru-RU" dirty="0" smtClean="0"/>
              <a:t>Дети имеют право на отдых.</a:t>
            </a:r>
            <a:endParaRPr lang="ru-RU" dirty="0"/>
          </a:p>
        </p:txBody>
      </p:sp>
      <p:pic>
        <p:nvPicPr>
          <p:cNvPr id="4" name="Содержимое 3" descr="IMG_20211008_163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3132560" cy="4187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972056" cy="3071834"/>
          </a:xfrm>
        </p:spPr>
        <p:txBody>
          <a:bodyPr/>
          <a:lstStyle/>
          <a:p>
            <a:r>
              <a:rPr lang="ru-RU" dirty="0" smtClean="0"/>
              <a:t>Дети – инвалиды имеют право на особую заботу и обучение.</a:t>
            </a:r>
            <a:endParaRPr lang="ru-RU" dirty="0"/>
          </a:p>
        </p:txBody>
      </p:sp>
      <p:pic>
        <p:nvPicPr>
          <p:cNvPr id="4" name="Содержимое 3" descr="IMG_20211008_163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132560" cy="4187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248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имеют право </a:t>
            </a:r>
            <a:br>
              <a:rPr lang="ru-RU" dirty="0" smtClean="0"/>
            </a:br>
            <a:r>
              <a:rPr lang="ru-RU" dirty="0" smtClean="0"/>
              <a:t>на приемлемый уровень жизни.</a:t>
            </a:r>
            <a:endParaRPr lang="ru-RU" dirty="0"/>
          </a:p>
        </p:txBody>
      </p:sp>
      <p:pic>
        <p:nvPicPr>
          <p:cNvPr id="4" name="Содержимое 3" descr="IMG_20211008_16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8739" y="530225"/>
            <a:ext cx="3132560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119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Правовое  воспитание детей</vt:lpstr>
      <vt:lpstr>Дети имеют право на бесплатное образование</vt:lpstr>
      <vt:lpstr>Дети имеют право на медицинский уход</vt:lpstr>
      <vt:lpstr>Дети имеют право на безопасные условия жизни, право не подвергаться жестокому или небрежному отношению.</vt:lpstr>
      <vt:lpstr>Дети имеют право на достаточное питание, на чистую воду</vt:lpstr>
      <vt:lpstr>Дети имеют право на воспитание в семейном окружении или быть на попечении тех, кто обеспечит им наилучший уход.</vt:lpstr>
      <vt:lpstr>Дети имеют право на отдых.</vt:lpstr>
      <vt:lpstr>Дети – инвалиды имеют право на особую заботу и обучение.</vt:lpstr>
      <vt:lpstr>Дети имеют право  на приемлемый уровень жизни.</vt:lpstr>
      <vt:lpstr>Дети имеют право говорить на своем родном языке, использовать свою религию, соблюдать обряды своей культуры</vt:lpstr>
      <vt:lpstr>Дети имеют право выражать свое мнение и собираться вместе с целью выражения своих взглядов.</vt:lpstr>
      <vt:lpstr>Дети имеют право на посильный легкий труд.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 воспитание детей</dc:title>
  <dc:creator>trema924</dc:creator>
  <cp:lastModifiedBy>trema924</cp:lastModifiedBy>
  <cp:revision>4</cp:revision>
  <dcterms:created xsi:type="dcterms:W3CDTF">2021-10-09T12:14:23Z</dcterms:created>
  <dcterms:modified xsi:type="dcterms:W3CDTF">2021-10-09T12:40:07Z</dcterms:modified>
</cp:coreProperties>
</file>