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7" r:id="rId2"/>
    <p:sldId id="258" r:id="rId3"/>
    <p:sldId id="296" r:id="rId4"/>
    <p:sldId id="297" r:id="rId5"/>
    <p:sldId id="307" r:id="rId6"/>
    <p:sldId id="261" r:id="rId7"/>
    <p:sldId id="304" r:id="rId8"/>
    <p:sldId id="262" r:id="rId9"/>
    <p:sldId id="263" r:id="rId10"/>
    <p:sldId id="298" r:id="rId11"/>
    <p:sldId id="264" r:id="rId12"/>
    <p:sldId id="265" r:id="rId13"/>
    <p:sldId id="299" r:id="rId14"/>
    <p:sldId id="300" r:id="rId15"/>
    <p:sldId id="266" r:id="rId16"/>
    <p:sldId id="267" r:id="rId17"/>
    <p:sldId id="268" r:id="rId18"/>
    <p:sldId id="269" r:id="rId19"/>
    <p:sldId id="270" r:id="rId20"/>
    <p:sldId id="271" r:id="rId21"/>
    <p:sldId id="309" r:id="rId22"/>
    <p:sldId id="306" r:id="rId23"/>
    <p:sldId id="272" r:id="rId24"/>
    <p:sldId id="310" r:id="rId25"/>
    <p:sldId id="302" r:id="rId26"/>
    <p:sldId id="276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8" r:id="rId37"/>
    <p:sldId id="291" r:id="rId38"/>
    <p:sldId id="292" r:id="rId39"/>
    <p:sldId id="290" r:id="rId40"/>
    <p:sldId id="289" r:id="rId41"/>
    <p:sldId id="287" r:id="rId42"/>
    <p:sldId id="30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160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225CB-DDF3-4A50-A071-F2D23742F43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F0AE5-3180-4502-A6AA-912CC30BD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23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2198FC-DC89-4AA7-B895-9C8794932208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8sar.schoolrm.ru/sveden/employees/11226/400338/" TargetMode="External"/><Relationship Id="rId2" Type="http://schemas.openxmlformats.org/officeDocument/2006/relationships/hyperlink" Target="https://ds88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88sar.schoolrm.ru/sveden/employees/11226/400338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0760" y="142873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35896" y="2376303"/>
            <a:ext cx="5328592" cy="37610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рождения: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04.07.1995</a:t>
            </a: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ФГБОУ ВО «МГПИ имени </a:t>
            </a:r>
            <a:r>
              <a:rPr lang="ru-RU" altLang="ru-RU" sz="16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2018 г.</a:t>
            </a:r>
            <a:endParaRPr lang="ru-RU" altLang="ru-RU" sz="16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«Педагогическое образование»</a:t>
            </a: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«Бакалавр»</a:t>
            </a: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101305 0755219</a:t>
            </a:r>
            <a:endParaRPr lang="ru-RU" altLang="ru-RU" sz="16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28.06.2018 г.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</a:t>
            </a:r>
            <a:r>
              <a:rPr lang="ru-RU" alt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ГБУДПО «МРИО»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«Педагогика и методика дошкольного образования»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alt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</a:t>
            </a:r>
            <a:r>
              <a:rPr lang="ru-RU" alt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132407568219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alt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31.05.2019 г.</a:t>
            </a: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трудовой стаж: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sz="16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последней аттестации</a:t>
            </a: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sz="16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88640"/>
            <a:ext cx="8064896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400" b="1" kern="0" dirty="0">
                <a:solidFill>
                  <a:srgbClr val="7030A0"/>
                </a:solidFill>
                <a:latin typeface="Times New Roman" pitchFamily="18" charset="0"/>
                <a:cs typeface="Arial"/>
              </a:rPr>
              <a:t>ПОРТФОЛИО</a:t>
            </a:r>
          </a:p>
          <a:p>
            <a:pPr lvl="0" algn="ctr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400" b="1" kern="0" dirty="0" smtClean="0">
                <a:solidFill>
                  <a:srgbClr val="7030A0"/>
                </a:solidFill>
                <a:latin typeface="Times New Roman" pitchFamily="18" charset="0"/>
                <a:cs typeface="Arial"/>
              </a:rPr>
              <a:t>Родькиной Полины Владимировны,</a:t>
            </a:r>
            <a:endParaRPr lang="ru-RU" altLang="ru-RU" sz="2400" b="1" kern="0" dirty="0">
              <a:solidFill>
                <a:srgbClr val="7030A0"/>
              </a:solidFill>
              <a:latin typeface="Times New Roman" pitchFamily="18" charset="0"/>
              <a:cs typeface="Arial"/>
            </a:endParaRPr>
          </a:p>
          <a:p>
            <a:pPr lvl="0" algn="ctr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400" b="1" kern="0" dirty="0">
                <a:solidFill>
                  <a:srgbClr val="7030A0"/>
                </a:solidFill>
                <a:latin typeface="Times New Roman" pitchFamily="18" charset="0"/>
                <a:cs typeface="Arial"/>
              </a:rPr>
              <a:t> воспитателя  МДОУ «Детский сад № 88» г. о. Саранск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endParaRPr lang="ru-RU" altLang="ru-RU" b="1" kern="0" dirty="0">
              <a:solidFill>
                <a:srgbClr val="7030A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4851"/>
            <a:ext cx="3096344" cy="45372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67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статья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476672"/>
            <a:ext cx="4176464" cy="5969389"/>
          </a:xfrm>
          <a:prstGeom prst="rect">
            <a:avLst/>
          </a:prstGeom>
        </p:spPr>
      </p:pic>
      <p:pic>
        <p:nvPicPr>
          <p:cNvPr id="13" name="Рисунок 12" descr="статья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6672"/>
            <a:ext cx="4156824" cy="5949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37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4" y="404664"/>
            <a:ext cx="4344417" cy="61736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71" y="390897"/>
            <a:ext cx="4367584" cy="61874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871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8" y="404664"/>
            <a:ext cx="4427984" cy="6179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62" y="427093"/>
            <a:ext cx="4384682" cy="61573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05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с портал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3514"/>
            <a:ext cx="8892480" cy="6834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нс портал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522" y="0"/>
            <a:ext cx="89049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7862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4. Результаты участия воспитанников  в :</a:t>
            </a:r>
            <a:b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</a:t>
            </a:r>
            <a:b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акциях, фестивалях</a:t>
            </a: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132856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- 1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призовые места в заочных/дистанционных мероприятиях в сети Интернет – 4 </a:t>
            </a:r>
          </a:p>
        </p:txBody>
      </p:sp>
    </p:spTree>
    <p:extLst>
      <p:ext uri="{BB962C8B-B14F-4D97-AF65-F5344CB8AC3E}">
        <p14:creationId xmlns="" xmlns:p14="http://schemas.microsoft.com/office/powerpoint/2010/main" val="17171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499992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38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92" y="335137"/>
            <a:ext cx="4349091" cy="61902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385880" cy="61926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43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301117"/>
            <a:ext cx="4417146" cy="62420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32656"/>
            <a:ext cx="4392489" cy="62139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12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748464" cy="23882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4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endParaRPr lang="ru-RU" sz="2400" b="1" u="sng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838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60648"/>
            <a:ext cx="4572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РЕДСТАВЛЕНИЕ СОБСТВЕННОГО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196752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 педагогический опыт на тему:</a:t>
            </a: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Игровая деятельность как средство развития речи детей дошкольного возраста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 на сайте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https://ds88sar.schoolrm.ru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страницах сети Интернет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https://ds88sar.schoolrm.ru/sveden/employees/11226/400338/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5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3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3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/>
            <a:endParaRPr lang="ru-RU" sz="2300" b="1" kern="0" dirty="0" smtClean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b="1" kern="0" dirty="0" smtClean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b="1" kern="0" dirty="0" smtClean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– 2</a:t>
            </a:r>
          </a:p>
          <a:p>
            <a:pPr algn="ctr"/>
            <a:r>
              <a:rPr lang="ru-RU" sz="23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4</a:t>
            </a:r>
          </a:p>
          <a:p>
            <a:pPr algn="ctr"/>
            <a:endParaRPr lang="ru-RU" sz="2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5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343"/>
          <a:stretch/>
        </p:blipFill>
        <p:spPr bwMode="auto">
          <a:xfrm>
            <a:off x="107504" y="1556792"/>
            <a:ext cx="2842925" cy="391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7" t="652" b="1"/>
          <a:stretch/>
        </p:blipFill>
        <p:spPr bwMode="auto">
          <a:xfrm>
            <a:off x="3131840" y="1556791"/>
            <a:ext cx="2828887" cy="391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92" t="1700"/>
          <a:stretch/>
        </p:blipFill>
        <p:spPr bwMode="auto">
          <a:xfrm>
            <a:off x="6084168" y="1551830"/>
            <a:ext cx="2815006" cy="391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1655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выступлений </a:t>
            </a:r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3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300" dirty="0">
              <a:solidFill>
                <a:srgbClr val="7030A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50633575"/>
              </p:ext>
            </p:extLst>
          </p:nvPr>
        </p:nvGraphicFramePr>
        <p:xfrm>
          <a:off x="1597246" y="1412776"/>
          <a:ext cx="6021515" cy="5203106"/>
        </p:xfrm>
        <a:graphic>
          <a:graphicData uri="http://schemas.openxmlformats.org/drawingml/2006/table">
            <a:tbl>
              <a:tblPr/>
              <a:tblGrid>
                <a:gridCol w="1143550"/>
                <a:gridCol w="1338712"/>
                <a:gridCol w="1786562"/>
                <a:gridCol w="1752691"/>
              </a:tblGrid>
              <a:tr h="418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Название мероприятия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18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уровень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3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20.09.2019 г.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ГБУ ДПО РМ «Центр непрерывного повышения профессионального мастерства педагогических работников – «Педагог 13.ру»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«Развитие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связной монологической речи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детей дошкольного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возраста»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Образовательный форум «Инновационная деятельность педагога дошкольного образования: опыт, проблемы, перспективы»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30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01.04.2021 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ГБУ ДПО РМ «ЦНППМ «Педагог13.ру»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«Взаимодействие семьи и ДОУ как основа успешной социализации личности ребенка-дошкольника»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Современные технологии реализации ФГОС дошкольного образования»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6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28.01.2021 г.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ФГБОУ ВО «Мордовский государственный педагогический университет имени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М.Е.Евсевьева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«Поддержка семьи в период пандемии»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Круглый стол-семинар "Пространство детства в период пандемии"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55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260648"/>
            <a:ext cx="4502811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71600" y="4015659"/>
            <a:ext cx="3286627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4010797" cy="61206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V="1">
            <a:off x="5148064" y="3645024"/>
            <a:ext cx="3672408" cy="5230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41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8640"/>
            <a:ext cx="4146617" cy="626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руглый стол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908720"/>
            <a:ext cx="3888432" cy="5760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655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16632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83"/>
          <a:stretch/>
        </p:blipFill>
        <p:spPr bwMode="auto">
          <a:xfrm>
            <a:off x="350881" y="997861"/>
            <a:ext cx="4176463" cy="570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97862"/>
            <a:ext cx="4176464" cy="574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86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36828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5629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3082"/>
            <a:ext cx="3888432" cy="53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3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5104" b="2226"/>
          <a:stretch/>
        </p:blipFill>
        <p:spPr bwMode="auto">
          <a:xfrm>
            <a:off x="179512" y="332656"/>
            <a:ext cx="4371228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24847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9078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botnik\Desktop\Родькина 2021\справка ан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88640"/>
            <a:ext cx="4325584" cy="594856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59832" y="908720"/>
            <a:ext cx="1080120" cy="14401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1916832"/>
            <a:ext cx="1080120" cy="2880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62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8640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156" y="1071029"/>
            <a:ext cx="3997836" cy="56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Сертификаты\Родькина 2021\справка переделанн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4104456" cy="5616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216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8" y="476672"/>
            <a:ext cx="4291477" cy="590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Сертификаты\Родькина 2021\справка переделанная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4104456" cy="59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042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143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5"/>
            <a:ext cx="4320480" cy="594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4"/>
            <a:ext cx="4320479" cy="594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858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анкета1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321355" cy="5976664"/>
          </a:xfrm>
          <a:prstGeom prst="rect">
            <a:avLst/>
          </a:prstGeom>
          <a:noFill/>
        </p:spPr>
      </p:pic>
      <p:pic>
        <p:nvPicPr>
          <p:cNvPr id="1027" name="Picture 3" descr="C:\Users\rabotnik\Desktop\анкета2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5"/>
            <a:ext cx="4346019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974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1"/>
            <a:ext cx="4176695" cy="574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1"/>
            <a:ext cx="4176464" cy="574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044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268760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ПРОФЕССИОНАЛЬНЫХ КОНКУРСАХ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636912"/>
            <a:ext cx="53285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уровень -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– 2</a:t>
            </a:r>
          </a:p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–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2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29" b="2500"/>
          <a:stretch>
            <a:fillRect/>
          </a:stretch>
        </p:blipFill>
        <p:spPr>
          <a:xfrm>
            <a:off x="251520" y="476672"/>
            <a:ext cx="4290938" cy="597666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39" t="1240"/>
          <a:stretch>
            <a:fillRect/>
          </a:stretch>
        </p:blipFill>
        <p:spPr bwMode="auto">
          <a:xfrm>
            <a:off x="4688054" y="476672"/>
            <a:ext cx="423992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724128" y="3789040"/>
            <a:ext cx="1368152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23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2839" b="3120"/>
          <a:stretch/>
        </p:blipFill>
        <p:spPr bwMode="auto">
          <a:xfrm>
            <a:off x="107504" y="332656"/>
            <a:ext cx="4354388" cy="621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68002" y="300236"/>
            <a:ext cx="4327839" cy="624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796136" y="3717032"/>
            <a:ext cx="129614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23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60" b="2357"/>
          <a:stretch/>
        </p:blipFill>
        <p:spPr>
          <a:xfrm>
            <a:off x="179512" y="404664"/>
            <a:ext cx="4320480" cy="5977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93" y="404664"/>
            <a:ext cx="4170033" cy="59046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9632" y="3789040"/>
            <a:ext cx="23042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23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abotnik\Desktop\Родькина 2021\дипл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803793" cy="5484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7006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85794"/>
          </a:xfrm>
        </p:spPr>
        <p:txBody>
          <a:bodyPr>
            <a:normAutofit fontScale="90000"/>
          </a:bodyPr>
          <a:lstStyle/>
          <a:p>
            <a:pPr lvl="0" algn="ctr">
              <a:buNone/>
            </a:pPr>
            <a:r>
              <a:rPr lang="ru-RU" sz="2400" b="1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br>
              <a:rPr lang="ru-RU" sz="2400" b="1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МУНИЦИПАЛЬНЫЙ  УРОВЕНЬ:</a:t>
            </a:r>
            <a:br>
              <a:rPr lang="ru-RU" sz="2400" i="1" u="sng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u="sng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i="1" u="sng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инновационная деятельность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МДОУ «Детский сад №88»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«Духовно-нравственное воспитание детей дошкольного возраста через приобщение к культуре и традициям народов Поволжья»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u="sng" dirty="0" smtClean="0">
                <a:solidFill>
                  <a:srgbClr val="C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i="1" u="sng" dirty="0" smtClean="0">
                <a:solidFill>
                  <a:srgbClr val="C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endParaRPr lang="ru-RU" sz="2400" b="1" kern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96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400820" cy="6264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26" y="260646"/>
            <a:ext cx="4426465" cy="62646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61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836712"/>
            <a:ext cx="4320480" cy="594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161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botnik\Desktop\Родькина 2021\благодарно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272808" cy="4823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347864" cy="454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4189" y="1251783"/>
            <a:ext cx="522007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11960" y="4153368"/>
            <a:ext cx="4608512" cy="2880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96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abotnik\Desktop\Родькина 2021\1.jpg"/>
          <p:cNvPicPr>
            <a:picLocks noChangeAspect="1" noChangeArrowheads="1"/>
          </p:cNvPicPr>
          <p:nvPr/>
        </p:nvPicPr>
        <p:blipFill rotWithShape="1">
          <a:blip r:embed="rId3" cstate="print"/>
          <a:srcRect l="2277" t="1482"/>
          <a:stretch/>
        </p:blipFill>
        <p:spPr bwMode="auto">
          <a:xfrm>
            <a:off x="6237287" y="1417340"/>
            <a:ext cx="2790520" cy="416733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76256" y="3611302"/>
            <a:ext cx="1008112" cy="10801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C:\Users\rabotnik\Desktop\Исаева-аттестация\приказ иннов3.jpg"/>
          <p:cNvPicPr/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38" t="2502"/>
          <a:stretch>
            <a:fillRect/>
          </a:stretch>
        </p:blipFill>
        <p:spPr bwMode="auto">
          <a:xfrm>
            <a:off x="51729" y="1417340"/>
            <a:ext cx="3008101" cy="416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rabotnik\Desktop\Аттестация 2019\Шагаева\приказ 217 инновация.jpg"/>
          <p:cNvPicPr/>
          <p:nvPr/>
        </p:nvPicPr>
        <p:blipFill>
          <a:blip r:embed="rId6" cstate="print"/>
          <a:srcRect l="2703"/>
          <a:stretch>
            <a:fillRect/>
          </a:stretch>
        </p:blipFill>
        <p:spPr bwMode="auto">
          <a:xfrm>
            <a:off x="3131840" y="1417340"/>
            <a:ext cx="2952328" cy="416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527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7" y="294406"/>
            <a:ext cx="3600400" cy="53736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9647"/>
            <a:ext cx="3652366" cy="53736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5984413"/>
            <a:ext cx="8312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4"/>
              </a:rPr>
              <a:t>https://ds88sar.schoolrm.ru/sveden/employees/11226/400338/</a:t>
            </a:r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</p:txBody>
      </p:sp>
    </p:spTree>
    <p:extLst>
      <p:ext uri="{BB962C8B-B14F-4D97-AF65-F5344CB8AC3E}">
        <p14:creationId xmlns="" xmlns:p14="http://schemas.microsoft.com/office/powerpoint/2010/main" val="40486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2474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1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836712"/>
            <a:ext cx="6606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 - 6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319122" cy="46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364088" y="3212976"/>
            <a:ext cx="2952328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5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844824"/>
            <a:ext cx="316626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437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1566</TotalTime>
  <Words>443</Words>
  <Application>Microsoft Office PowerPoint</Application>
  <PresentationFormat>Экран (4:3)</PresentationFormat>
  <Paragraphs>86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Воздушный поток</vt:lpstr>
      <vt:lpstr>Слайд 1</vt:lpstr>
      <vt:lpstr>Слайд 2</vt:lpstr>
      <vt:lpstr>Слайд 3</vt:lpstr>
      <vt:lpstr>1. Участие в инновационной (экспериментальной) деятельности   МУНИЦИПАЛЬНЫЙ  УРОВЕНЬ:  инновационная деятельность   МДОУ «Детский сад №88»    «Духовно-нравственное воспитание детей дошкольного возраста через приобщение к культуре и традициям народов Поволжья»  </vt:lpstr>
      <vt:lpstr>Слайд 5</vt:lpstr>
      <vt:lpstr>Слайд 6</vt:lpstr>
      <vt:lpstr>Слайд 7</vt:lpstr>
      <vt:lpstr>2. Наставничество</vt:lpstr>
      <vt:lpstr>3. Наличие публикаций   </vt:lpstr>
      <vt:lpstr>Слайд 10</vt:lpstr>
      <vt:lpstr>Слайд 11</vt:lpstr>
      <vt:lpstr>Слайд 12</vt:lpstr>
      <vt:lpstr>Слайд 13</vt:lpstr>
      <vt:lpstr>Слайд 14</vt:lpstr>
      <vt:lpstr>4. Результаты участия воспитанников  в : конкурсах, выставках, турнирах, соревнованиях, акциях, фестивалях</vt:lpstr>
      <vt:lpstr>Слайд 16</vt:lpstr>
      <vt:lpstr>Слайд 17</vt:lpstr>
      <vt:lpstr>Слайд 18</vt:lpstr>
      <vt:lpstr>5. Наличие авторских программ, методических пособий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8. Экспертная деятельность</vt:lpstr>
      <vt:lpstr>Слайд 28</vt:lpstr>
      <vt:lpstr>Слайд 29</vt:lpstr>
      <vt:lpstr>Слайд 30</vt:lpstr>
      <vt:lpstr>Слайд 31</vt:lpstr>
      <vt:lpstr>11. Качество взаимодействия с родителями</vt:lpstr>
      <vt:lpstr>Слайд 33</vt:lpstr>
      <vt:lpstr>12. Работа с детьми из социально-неблагополучных семей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</dc:creator>
  <cp:lastModifiedBy>rabotnik</cp:lastModifiedBy>
  <cp:revision>158</cp:revision>
  <dcterms:created xsi:type="dcterms:W3CDTF">2021-11-05T10:39:37Z</dcterms:created>
  <dcterms:modified xsi:type="dcterms:W3CDTF">2021-12-22T06:56:37Z</dcterms:modified>
</cp:coreProperties>
</file>