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88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05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36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3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3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32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4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60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64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02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4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86C78-373F-4CFA-BB29-5D6C320365AF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CF40-32D3-446F-B8F7-33095E2FB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6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особия\20200115_1139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2" t="19088" b="34877"/>
          <a:stretch/>
        </p:blipFill>
        <p:spPr bwMode="auto">
          <a:xfrm>
            <a:off x="2483768" y="1111143"/>
            <a:ext cx="4455252" cy="44962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54437" y="667544"/>
            <a:ext cx="3600400" cy="48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Вадяева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Татьяна Михайловна,</a:t>
            </a:r>
            <a:endParaRPr lang="ru-RU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оспитатель МДОУ «Детский сад №64»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5607371"/>
            <a:ext cx="5886654" cy="10132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для детей младшего дошкольного возраста</a:t>
            </a:r>
          </a:p>
          <a:p>
            <a:pPr lvl="0" algn="ctr"/>
            <a:r>
              <a:rPr lang="ru-RU" sz="1400" dirty="0" smtClean="0">
                <a:solidFill>
                  <a:srgbClr val="211E1E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Пособие предназначено для детей младшего дошкольного возраста,  совместной и самостоятельной деятельности педагога и детей.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39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9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пособия\20200115_1141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6" t="2957" r="5684" b="4796"/>
          <a:stretch/>
        </p:blipFill>
        <p:spPr bwMode="auto">
          <a:xfrm>
            <a:off x="1805830" y="1628800"/>
            <a:ext cx="5793771" cy="29523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23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3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особия\20200115_114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0" t="19790" b="28593"/>
          <a:stretch/>
        </p:blipFill>
        <p:spPr bwMode="auto">
          <a:xfrm>
            <a:off x="2550677" y="901225"/>
            <a:ext cx="4186112" cy="45659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1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особия\20200115_114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5" t="23665" r="3262" b="28229"/>
          <a:stretch/>
        </p:blipFill>
        <p:spPr bwMode="auto">
          <a:xfrm>
            <a:off x="2555776" y="980728"/>
            <a:ext cx="4254801" cy="46314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0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особия\20200115_114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4" r="3264"/>
          <a:stretch/>
        </p:blipFill>
        <p:spPr bwMode="auto">
          <a:xfrm>
            <a:off x="1929771" y="1700808"/>
            <a:ext cx="5688632" cy="30440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70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собия\20200115_1140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10" b="24070"/>
          <a:stretch/>
        </p:blipFill>
        <p:spPr bwMode="auto">
          <a:xfrm>
            <a:off x="2483768" y="980728"/>
            <a:ext cx="4320480" cy="42412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58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06" y="-1562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пособия\20200115_114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7" t="33124" r="9579" b="27718"/>
          <a:stretch/>
        </p:blipFill>
        <p:spPr bwMode="auto">
          <a:xfrm>
            <a:off x="2336386" y="908720"/>
            <a:ext cx="4424015" cy="44399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52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особия\20200115_114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5" r="6737" b="4179"/>
          <a:stretch/>
        </p:blipFill>
        <p:spPr bwMode="auto">
          <a:xfrm>
            <a:off x="1835696" y="1556792"/>
            <a:ext cx="5723591" cy="29902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676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пособия\20200115_1141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90" b="21262"/>
          <a:stretch/>
        </p:blipFill>
        <p:spPr bwMode="auto">
          <a:xfrm>
            <a:off x="2555776" y="1000657"/>
            <a:ext cx="4216403" cy="44190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91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17c9576e2a500812b4c620757f299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2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пособия\20200115_114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" t="27789" r="5537" b="21122"/>
          <a:stretch/>
        </p:blipFill>
        <p:spPr bwMode="auto">
          <a:xfrm>
            <a:off x="2627784" y="952080"/>
            <a:ext cx="4104456" cy="48507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326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</cp:revision>
  <dcterms:created xsi:type="dcterms:W3CDTF">2020-01-15T09:03:21Z</dcterms:created>
  <dcterms:modified xsi:type="dcterms:W3CDTF">2023-10-18T11:18:15Z</dcterms:modified>
</cp:coreProperties>
</file>